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2561" r:id="rId2"/>
    <p:sldId id="2564" r:id="rId3"/>
    <p:sldId id="2620" r:id="rId4"/>
    <p:sldId id="2610" r:id="rId5"/>
    <p:sldId id="2619" r:id="rId6"/>
    <p:sldId id="2615" r:id="rId7"/>
    <p:sldId id="2617" r:id="rId8"/>
    <p:sldId id="2614" r:id="rId9"/>
    <p:sldId id="2618" r:id="rId10"/>
    <p:sldId id="2616" r:id="rId11"/>
    <p:sldId id="2584" r:id="rId12"/>
    <p:sldId id="2611" r:id="rId13"/>
    <p:sldId id="2585" r:id="rId14"/>
    <p:sldId id="2613" r:id="rId15"/>
    <p:sldId id="2612" r:id="rId16"/>
    <p:sldId id="2586" r:id="rId17"/>
    <p:sldId id="2571" r:id="rId18"/>
    <p:sldId id="2587" r:id="rId19"/>
    <p:sldId id="2603" r:id="rId20"/>
    <p:sldId id="2604" r:id="rId21"/>
    <p:sldId id="2608" r:id="rId22"/>
    <p:sldId id="2573" r:id="rId23"/>
    <p:sldId id="2605" r:id="rId24"/>
    <p:sldId id="2588" r:id="rId25"/>
    <p:sldId id="2607" r:id="rId26"/>
    <p:sldId id="2592" r:id="rId27"/>
    <p:sldId id="2606" r:id="rId28"/>
    <p:sldId id="2565" r:id="rId29"/>
  </p:sldIdLst>
  <p:sldSz cx="17068800" cy="9601200"/>
  <p:notesSz cx="1457325" cy="6858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96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96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96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96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96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96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96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96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96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Erosion and Loss of Transitional Protection in Universal Credit" id="{F8D2C742-1E7D-43BB-A5EC-2A89318EC3A6}">
          <p14:sldIdLst>
            <p14:sldId id="2561"/>
            <p14:sldId id="2564"/>
            <p14:sldId id="2620"/>
            <p14:sldId id="2610"/>
            <p14:sldId id="2619"/>
            <p14:sldId id="2615"/>
            <p14:sldId id="2617"/>
            <p14:sldId id="2614"/>
            <p14:sldId id="2618"/>
            <p14:sldId id="2616"/>
            <p14:sldId id="2584"/>
            <p14:sldId id="2611"/>
            <p14:sldId id="2585"/>
            <p14:sldId id="2613"/>
            <p14:sldId id="2612"/>
            <p14:sldId id="2586"/>
            <p14:sldId id="2571"/>
            <p14:sldId id="2587"/>
            <p14:sldId id="2603"/>
            <p14:sldId id="2604"/>
            <p14:sldId id="2608"/>
            <p14:sldId id="2573"/>
            <p14:sldId id="2605"/>
            <p14:sldId id="2588"/>
            <p14:sldId id="2607"/>
            <p14:sldId id="2592"/>
            <p14:sldId id="2606"/>
            <p14:sldId id="256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33168F-0B29-498B-A359-96EB6330917B}" v="319" dt="2025-05-13T09:43:00.27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1" d="100"/>
          <a:sy n="51" d="100"/>
        </p:scale>
        <p:origin x="1477" y="34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uart Reid" userId="22edcfd7-9520-4423-a7a0-2e5c4a1cddfa" providerId="ADAL" clId="{8B33168F-0B29-498B-A359-96EB6330917B}"/>
    <pc:docChg chg="undo redo custSel addSld delSld modSld sldOrd addSection delSection modSection">
      <pc:chgData name="Stuart Reid" userId="22edcfd7-9520-4423-a7a0-2e5c4a1cddfa" providerId="ADAL" clId="{8B33168F-0B29-498B-A359-96EB6330917B}" dt="2025-05-14T09:16:50.873" v="4399" actId="20577"/>
      <pc:docMkLst>
        <pc:docMk/>
      </pc:docMkLst>
      <pc:sldChg chg="addSp delSp modSp mod delAnim modNotesTx">
        <pc:chgData name="Stuart Reid" userId="22edcfd7-9520-4423-a7a0-2e5c4a1cddfa" providerId="ADAL" clId="{8B33168F-0B29-498B-A359-96EB6330917B}" dt="2025-04-23T10:50:32.148" v="1971" actId="6549"/>
        <pc:sldMkLst>
          <pc:docMk/>
          <pc:sldMk cId="275466280" sldId="2561"/>
        </pc:sldMkLst>
        <pc:spChg chg="add mod">
          <ac:chgData name="Stuart Reid" userId="22edcfd7-9520-4423-a7a0-2e5c4a1cddfa" providerId="ADAL" clId="{8B33168F-0B29-498B-A359-96EB6330917B}" dt="2025-04-21T14:21:33.174" v="261" actId="1076"/>
          <ac:spMkLst>
            <pc:docMk/>
            <pc:sldMk cId="275466280" sldId="2561"/>
            <ac:spMk id="9" creationId="{5560537F-ADEB-83C0-DCA6-E8376517480F}"/>
          </ac:spMkLst>
        </pc:spChg>
      </pc:sldChg>
      <pc:sldChg chg="addSp modSp del mod modNotesTx">
        <pc:chgData name="Stuart Reid" userId="22edcfd7-9520-4423-a7a0-2e5c4a1cddfa" providerId="ADAL" clId="{8B33168F-0B29-498B-A359-96EB6330917B}" dt="2025-04-30T13:51:20.320" v="2407" actId="47"/>
        <pc:sldMkLst>
          <pc:docMk/>
          <pc:sldMk cId="3765665674" sldId="2562"/>
        </pc:sldMkLst>
      </pc:sldChg>
      <pc:sldChg chg="del">
        <pc:chgData name="Stuart Reid" userId="22edcfd7-9520-4423-a7a0-2e5c4a1cddfa" providerId="ADAL" clId="{8B33168F-0B29-498B-A359-96EB6330917B}" dt="2025-04-21T15:19:51.749" v="946" actId="47"/>
        <pc:sldMkLst>
          <pc:docMk/>
          <pc:sldMk cId="594454438" sldId="2563"/>
        </pc:sldMkLst>
      </pc:sldChg>
      <pc:sldChg chg="addSp delSp modSp mod modNotesTx">
        <pc:chgData name="Stuart Reid" userId="22edcfd7-9520-4423-a7a0-2e5c4a1cddfa" providerId="ADAL" clId="{8B33168F-0B29-498B-A359-96EB6330917B}" dt="2025-05-14T09:16:50.873" v="4399" actId="20577"/>
        <pc:sldMkLst>
          <pc:docMk/>
          <pc:sldMk cId="588907967" sldId="2564"/>
        </pc:sldMkLst>
        <pc:spChg chg="mod">
          <ac:chgData name="Stuart Reid" userId="22edcfd7-9520-4423-a7a0-2e5c4a1cddfa" providerId="ADAL" clId="{8B33168F-0B29-498B-A359-96EB6330917B}" dt="2025-05-14T09:16:50.873" v="4399" actId="20577"/>
          <ac:spMkLst>
            <pc:docMk/>
            <pc:sldMk cId="588907967" sldId="2564"/>
            <ac:spMk id="11" creationId="{9131FC29-A46F-6DC4-19F0-00FDEFADD248}"/>
          </ac:spMkLst>
        </pc:spChg>
        <pc:spChg chg="add del mod">
          <ac:chgData name="Stuart Reid" userId="22edcfd7-9520-4423-a7a0-2e5c4a1cddfa" providerId="ADAL" clId="{8B33168F-0B29-498B-A359-96EB6330917B}" dt="2025-05-14T09:15:03.099" v="4388" actId="478"/>
          <ac:spMkLst>
            <pc:docMk/>
            <pc:sldMk cId="588907967" sldId="2564"/>
            <ac:spMk id="12" creationId="{D7B93916-001B-7997-C05C-E573D68CCD12}"/>
          </ac:spMkLst>
        </pc:spChg>
      </pc:sldChg>
      <pc:sldChg chg="addSp delSp modSp mod ord modNotesTx">
        <pc:chgData name="Stuart Reid" userId="22edcfd7-9520-4423-a7a0-2e5c4a1cddfa" providerId="ADAL" clId="{8B33168F-0B29-498B-A359-96EB6330917B}" dt="2025-04-23T10:52:17.914" v="1999" actId="6549"/>
        <pc:sldMkLst>
          <pc:docMk/>
          <pc:sldMk cId="3586057130" sldId="2565"/>
        </pc:sldMkLst>
        <pc:spChg chg="mod">
          <ac:chgData name="Stuart Reid" userId="22edcfd7-9520-4423-a7a0-2e5c4a1cddfa" providerId="ADAL" clId="{8B33168F-0B29-498B-A359-96EB6330917B}" dt="2025-04-23T10:46:55.031" v="1957" actId="1076"/>
          <ac:spMkLst>
            <pc:docMk/>
            <pc:sldMk cId="3586057130" sldId="2565"/>
            <ac:spMk id="9" creationId="{8B9C799F-8B10-70A6-B7F1-1594F4358DBF}"/>
          </ac:spMkLst>
        </pc:spChg>
      </pc:sldChg>
      <pc:sldChg chg="addSp delSp modSp del mod modNotesTx">
        <pc:chgData name="Stuart Reid" userId="22edcfd7-9520-4423-a7a0-2e5c4a1cddfa" providerId="ADAL" clId="{8B33168F-0B29-498B-A359-96EB6330917B}" dt="2025-04-30T14:26:12.991" v="2842" actId="47"/>
        <pc:sldMkLst>
          <pc:docMk/>
          <pc:sldMk cId="393379779" sldId="2566"/>
        </pc:sldMkLst>
      </pc:sldChg>
      <pc:sldChg chg="delSp modSp del mod">
        <pc:chgData name="Stuart Reid" userId="22edcfd7-9520-4423-a7a0-2e5c4a1cddfa" providerId="ADAL" clId="{8B33168F-0B29-498B-A359-96EB6330917B}" dt="2025-04-21T15:19:17.025" v="943" actId="47"/>
        <pc:sldMkLst>
          <pc:docMk/>
          <pc:sldMk cId="1345016613" sldId="2567"/>
        </pc:sldMkLst>
      </pc:sldChg>
      <pc:sldChg chg="addSp delSp modSp del mod delAnim">
        <pc:chgData name="Stuart Reid" userId="22edcfd7-9520-4423-a7a0-2e5c4a1cddfa" providerId="ADAL" clId="{8B33168F-0B29-498B-A359-96EB6330917B}" dt="2025-04-21T15:40:57.754" v="1026" actId="47"/>
        <pc:sldMkLst>
          <pc:docMk/>
          <pc:sldMk cId="1999634016" sldId="2568"/>
        </pc:sldMkLst>
      </pc:sldChg>
      <pc:sldChg chg="addSp delSp modSp del mod delAnim">
        <pc:chgData name="Stuart Reid" userId="22edcfd7-9520-4423-a7a0-2e5c4a1cddfa" providerId="ADAL" clId="{8B33168F-0B29-498B-A359-96EB6330917B}" dt="2025-04-21T15:41:05.188" v="1027" actId="47"/>
        <pc:sldMkLst>
          <pc:docMk/>
          <pc:sldMk cId="1925179563" sldId="2569"/>
        </pc:sldMkLst>
      </pc:sldChg>
      <pc:sldChg chg="addSp delSp modSp del mod ord delAnim modNotesTx">
        <pc:chgData name="Stuart Reid" userId="22edcfd7-9520-4423-a7a0-2e5c4a1cddfa" providerId="ADAL" clId="{8B33168F-0B29-498B-A359-96EB6330917B}" dt="2025-05-13T08:10:30.116" v="3690" actId="47"/>
        <pc:sldMkLst>
          <pc:docMk/>
          <pc:sldMk cId="3230534025" sldId="2570"/>
        </pc:sldMkLst>
      </pc:sldChg>
      <pc:sldChg chg="delSp modSp mod ord modNotesTx">
        <pc:chgData name="Stuart Reid" userId="22edcfd7-9520-4423-a7a0-2e5c4a1cddfa" providerId="ADAL" clId="{8B33168F-0B29-498B-A359-96EB6330917B}" dt="2025-04-23T13:42:10.709" v="2189" actId="20577"/>
        <pc:sldMkLst>
          <pc:docMk/>
          <pc:sldMk cId="3935039664" sldId="2571"/>
        </pc:sldMkLst>
        <pc:spChg chg="mod">
          <ac:chgData name="Stuart Reid" userId="22edcfd7-9520-4423-a7a0-2e5c4a1cddfa" providerId="ADAL" clId="{8B33168F-0B29-498B-A359-96EB6330917B}" dt="2025-04-23T13:42:10.709" v="2189" actId="20577"/>
          <ac:spMkLst>
            <pc:docMk/>
            <pc:sldMk cId="3935039664" sldId="2571"/>
            <ac:spMk id="2" creationId="{CB700F4A-4C50-78C9-0BA9-8576BCAFA355}"/>
          </ac:spMkLst>
        </pc:spChg>
      </pc:sldChg>
      <pc:sldChg chg="addSp delSp modSp del mod delAnim modNotesTx">
        <pc:chgData name="Stuart Reid" userId="22edcfd7-9520-4423-a7a0-2e5c4a1cddfa" providerId="ADAL" clId="{8B33168F-0B29-498B-A359-96EB6330917B}" dt="2025-05-13T08:22:48.345" v="3748" actId="47"/>
        <pc:sldMkLst>
          <pc:docMk/>
          <pc:sldMk cId="3589785599" sldId="2572"/>
        </pc:sldMkLst>
        <pc:spChg chg="add mod">
          <ac:chgData name="Stuart Reid" userId="22edcfd7-9520-4423-a7a0-2e5c4a1cddfa" providerId="ADAL" clId="{8B33168F-0B29-498B-A359-96EB6330917B}" dt="2025-05-13T08:21:37.269" v="3727" actId="6549"/>
          <ac:spMkLst>
            <pc:docMk/>
            <pc:sldMk cId="3589785599" sldId="2572"/>
            <ac:spMk id="9" creationId="{D7241791-38E4-9661-8FD7-68A55E5CFF51}"/>
          </ac:spMkLst>
        </pc:spChg>
      </pc:sldChg>
      <pc:sldChg chg="addSp delSp modSp mod delAnim modNotesTx">
        <pc:chgData name="Stuart Reid" userId="22edcfd7-9520-4423-a7a0-2e5c4a1cddfa" providerId="ADAL" clId="{8B33168F-0B29-498B-A359-96EB6330917B}" dt="2025-05-13T08:29:20.725" v="3808" actId="1076"/>
        <pc:sldMkLst>
          <pc:docMk/>
          <pc:sldMk cId="1061716480" sldId="2573"/>
        </pc:sldMkLst>
        <pc:spChg chg="mod">
          <ac:chgData name="Stuart Reid" userId="22edcfd7-9520-4423-a7a0-2e5c4a1cddfa" providerId="ADAL" clId="{8B33168F-0B29-498B-A359-96EB6330917B}" dt="2025-05-12T08:19:59.521" v="3420" actId="14100"/>
          <ac:spMkLst>
            <pc:docMk/>
            <pc:sldMk cId="1061716480" sldId="2573"/>
            <ac:spMk id="2" creationId="{6D4A5331-C499-5C56-0CAB-BDF1216501D7}"/>
          </ac:spMkLst>
        </pc:spChg>
        <pc:spChg chg="add mod">
          <ac:chgData name="Stuart Reid" userId="22edcfd7-9520-4423-a7a0-2e5c4a1cddfa" providerId="ADAL" clId="{8B33168F-0B29-498B-A359-96EB6330917B}" dt="2025-05-13T08:29:20.725" v="3808" actId="1076"/>
          <ac:spMkLst>
            <pc:docMk/>
            <pc:sldMk cId="1061716480" sldId="2573"/>
            <ac:spMk id="9" creationId="{0BE6521D-75FC-0C1A-0E6E-DC52B5F2116E}"/>
          </ac:spMkLst>
        </pc:spChg>
      </pc:sldChg>
      <pc:sldChg chg="addSp delSp modSp del mod delAnim modNotesTx">
        <pc:chgData name="Stuart Reid" userId="22edcfd7-9520-4423-a7a0-2e5c4a1cddfa" providerId="ADAL" clId="{8B33168F-0B29-498B-A359-96EB6330917B}" dt="2025-04-23T14:26:12.932" v="2299" actId="2696"/>
        <pc:sldMkLst>
          <pc:docMk/>
          <pc:sldMk cId="4177562150" sldId="2574"/>
        </pc:sldMkLst>
      </pc:sldChg>
      <pc:sldChg chg="delSp modSp del mod">
        <pc:chgData name="Stuart Reid" userId="22edcfd7-9520-4423-a7a0-2e5c4a1cddfa" providerId="ADAL" clId="{8B33168F-0B29-498B-A359-96EB6330917B}" dt="2025-04-23T08:04:09.693" v="1483" actId="47"/>
        <pc:sldMkLst>
          <pc:docMk/>
          <pc:sldMk cId="1885988203" sldId="2575"/>
        </pc:sldMkLst>
      </pc:sldChg>
      <pc:sldChg chg="addSp delSp modSp del mod">
        <pc:chgData name="Stuart Reid" userId="22edcfd7-9520-4423-a7a0-2e5c4a1cddfa" providerId="ADAL" clId="{8B33168F-0B29-498B-A359-96EB6330917B}" dt="2025-04-23T08:06:54.078" v="1502" actId="47"/>
        <pc:sldMkLst>
          <pc:docMk/>
          <pc:sldMk cId="885300091" sldId="2576"/>
        </pc:sldMkLst>
      </pc:sldChg>
      <pc:sldChg chg="addSp delSp modSp del mod">
        <pc:chgData name="Stuart Reid" userId="22edcfd7-9520-4423-a7a0-2e5c4a1cddfa" providerId="ADAL" clId="{8B33168F-0B29-498B-A359-96EB6330917B}" dt="2025-04-23T08:06:52.866" v="1501" actId="47"/>
        <pc:sldMkLst>
          <pc:docMk/>
          <pc:sldMk cId="558949067" sldId="2577"/>
        </pc:sldMkLst>
      </pc:sldChg>
      <pc:sldChg chg="del">
        <pc:chgData name="Stuart Reid" userId="22edcfd7-9520-4423-a7a0-2e5c4a1cddfa" providerId="ADAL" clId="{8B33168F-0B29-498B-A359-96EB6330917B}" dt="2025-04-23T08:06:01.838" v="1500" actId="47"/>
        <pc:sldMkLst>
          <pc:docMk/>
          <pc:sldMk cId="3593796998" sldId="2578"/>
        </pc:sldMkLst>
      </pc:sldChg>
      <pc:sldChg chg="del">
        <pc:chgData name="Stuart Reid" userId="22edcfd7-9520-4423-a7a0-2e5c4a1cddfa" providerId="ADAL" clId="{8B33168F-0B29-498B-A359-96EB6330917B}" dt="2025-04-23T08:05:57.229" v="1499" actId="47"/>
        <pc:sldMkLst>
          <pc:docMk/>
          <pc:sldMk cId="323877320" sldId="2579"/>
        </pc:sldMkLst>
      </pc:sldChg>
      <pc:sldChg chg="del">
        <pc:chgData name="Stuart Reid" userId="22edcfd7-9520-4423-a7a0-2e5c4a1cddfa" providerId="ADAL" clId="{8B33168F-0B29-498B-A359-96EB6330917B}" dt="2025-04-23T08:05:48.546" v="1497" actId="47"/>
        <pc:sldMkLst>
          <pc:docMk/>
          <pc:sldMk cId="929855459" sldId="2580"/>
        </pc:sldMkLst>
      </pc:sldChg>
      <pc:sldChg chg="del">
        <pc:chgData name="Stuart Reid" userId="22edcfd7-9520-4423-a7a0-2e5c4a1cddfa" providerId="ADAL" clId="{8B33168F-0B29-498B-A359-96EB6330917B}" dt="2025-04-23T08:05:47.376" v="1496" actId="47"/>
        <pc:sldMkLst>
          <pc:docMk/>
          <pc:sldMk cId="1733399174" sldId="2581"/>
        </pc:sldMkLst>
      </pc:sldChg>
      <pc:sldChg chg="del">
        <pc:chgData name="Stuart Reid" userId="22edcfd7-9520-4423-a7a0-2e5c4a1cddfa" providerId="ADAL" clId="{8B33168F-0B29-498B-A359-96EB6330917B}" dt="2025-04-23T08:05:46.255" v="1495" actId="47"/>
        <pc:sldMkLst>
          <pc:docMk/>
          <pc:sldMk cId="2815998447" sldId="2582"/>
        </pc:sldMkLst>
      </pc:sldChg>
      <pc:sldChg chg="del">
        <pc:chgData name="Stuart Reid" userId="22edcfd7-9520-4423-a7a0-2e5c4a1cddfa" providerId="ADAL" clId="{8B33168F-0B29-498B-A359-96EB6330917B}" dt="2025-04-23T08:05:44.713" v="1494" actId="47"/>
        <pc:sldMkLst>
          <pc:docMk/>
          <pc:sldMk cId="1304258330" sldId="2583"/>
        </pc:sldMkLst>
      </pc:sldChg>
      <pc:sldChg chg="addSp delSp modSp mod modNotesTx">
        <pc:chgData name="Stuart Reid" userId="22edcfd7-9520-4423-a7a0-2e5c4a1cddfa" providerId="ADAL" clId="{8B33168F-0B29-498B-A359-96EB6330917B}" dt="2025-05-12T07:56:25.074" v="3261" actId="20577"/>
        <pc:sldMkLst>
          <pc:docMk/>
          <pc:sldMk cId="276523401" sldId="2584"/>
        </pc:sldMkLst>
        <pc:spChg chg="add mod">
          <ac:chgData name="Stuart Reid" userId="22edcfd7-9520-4423-a7a0-2e5c4a1cddfa" providerId="ADAL" clId="{8B33168F-0B29-498B-A359-96EB6330917B}" dt="2025-05-12T07:56:25.074" v="3261" actId="20577"/>
          <ac:spMkLst>
            <pc:docMk/>
            <pc:sldMk cId="276523401" sldId="2584"/>
            <ac:spMk id="4" creationId="{CBD38690-540D-C3C9-D0D4-8063991FBE44}"/>
          </ac:spMkLst>
        </pc:spChg>
      </pc:sldChg>
      <pc:sldChg chg="addSp delSp modSp mod modNotesTx">
        <pc:chgData name="Stuart Reid" userId="22edcfd7-9520-4423-a7a0-2e5c4a1cddfa" providerId="ADAL" clId="{8B33168F-0B29-498B-A359-96EB6330917B}" dt="2025-05-12T08:12:24.841" v="3339" actId="255"/>
        <pc:sldMkLst>
          <pc:docMk/>
          <pc:sldMk cId="1869890594" sldId="2585"/>
        </pc:sldMkLst>
        <pc:spChg chg="add mod">
          <ac:chgData name="Stuart Reid" userId="22edcfd7-9520-4423-a7a0-2e5c4a1cddfa" providerId="ADAL" clId="{8B33168F-0B29-498B-A359-96EB6330917B}" dt="2025-05-12T08:12:24.841" v="3339" actId="255"/>
          <ac:spMkLst>
            <pc:docMk/>
            <pc:sldMk cId="1869890594" sldId="2585"/>
            <ac:spMk id="3" creationId="{CB4B6615-C564-3F77-E0EC-460E6DFBF752}"/>
          </ac:spMkLst>
        </pc:spChg>
        <pc:spChg chg="mod">
          <ac:chgData name="Stuart Reid" userId="22edcfd7-9520-4423-a7a0-2e5c4a1cddfa" providerId="ADAL" clId="{8B33168F-0B29-498B-A359-96EB6330917B}" dt="2025-04-30T14:14:43.486" v="2708" actId="20577"/>
          <ac:spMkLst>
            <pc:docMk/>
            <pc:sldMk cId="1869890594" sldId="2585"/>
            <ac:spMk id="8" creationId="{BDA79EFD-FC7C-450D-0841-BFC90FAFAB53}"/>
          </ac:spMkLst>
        </pc:spChg>
      </pc:sldChg>
      <pc:sldChg chg="addSp delSp modSp add mod modNotesTx">
        <pc:chgData name="Stuart Reid" userId="22edcfd7-9520-4423-a7a0-2e5c4a1cddfa" providerId="ADAL" clId="{8B33168F-0B29-498B-A359-96EB6330917B}" dt="2025-05-13T08:09:37.259" v="3688" actId="1076"/>
        <pc:sldMkLst>
          <pc:docMk/>
          <pc:sldMk cId="208800466" sldId="2586"/>
        </pc:sldMkLst>
        <pc:spChg chg="add mod">
          <ac:chgData name="Stuart Reid" userId="22edcfd7-9520-4423-a7a0-2e5c4a1cddfa" providerId="ADAL" clId="{8B33168F-0B29-498B-A359-96EB6330917B}" dt="2025-05-13T08:09:37.259" v="3688" actId="1076"/>
          <ac:spMkLst>
            <pc:docMk/>
            <pc:sldMk cId="208800466" sldId="2586"/>
            <ac:spMk id="6" creationId="{33BEA5F1-E1EB-AA2F-3566-00778F7F1908}"/>
          </ac:spMkLst>
        </pc:spChg>
        <pc:spChg chg="mod">
          <ac:chgData name="Stuart Reid" userId="22edcfd7-9520-4423-a7a0-2e5c4a1cddfa" providerId="ADAL" clId="{8B33168F-0B29-498B-A359-96EB6330917B}" dt="2025-04-21T15:10:33.724" v="883"/>
          <ac:spMkLst>
            <pc:docMk/>
            <pc:sldMk cId="208800466" sldId="2586"/>
            <ac:spMk id="8" creationId="{DC6C93D7-7AA1-4E53-0F38-F9FDAD22A6CE}"/>
          </ac:spMkLst>
        </pc:spChg>
      </pc:sldChg>
      <pc:sldChg chg="addSp delSp modSp add mod modNotesTx">
        <pc:chgData name="Stuart Reid" userId="22edcfd7-9520-4423-a7a0-2e5c4a1cddfa" providerId="ADAL" clId="{8B33168F-0B29-498B-A359-96EB6330917B}" dt="2025-05-13T08:10:25.183" v="3689" actId="33524"/>
        <pc:sldMkLst>
          <pc:docMk/>
          <pc:sldMk cId="2186380455" sldId="2587"/>
        </pc:sldMkLst>
        <pc:spChg chg="add mod">
          <ac:chgData name="Stuart Reid" userId="22edcfd7-9520-4423-a7a0-2e5c4a1cddfa" providerId="ADAL" clId="{8B33168F-0B29-498B-A359-96EB6330917B}" dt="2025-05-13T08:10:25.183" v="3689" actId="33524"/>
          <ac:spMkLst>
            <pc:docMk/>
            <pc:sldMk cId="2186380455" sldId="2587"/>
            <ac:spMk id="5" creationId="{0D666AE8-8888-EC5D-713E-A9478A40EE77}"/>
          </ac:spMkLst>
        </pc:spChg>
        <pc:spChg chg="mod">
          <ac:chgData name="Stuart Reid" userId="22edcfd7-9520-4423-a7a0-2e5c4a1cddfa" providerId="ADAL" clId="{8B33168F-0B29-498B-A359-96EB6330917B}" dt="2025-04-23T13:42:24.156" v="2190" actId="14100"/>
          <ac:spMkLst>
            <pc:docMk/>
            <pc:sldMk cId="2186380455" sldId="2587"/>
            <ac:spMk id="8" creationId="{AC645699-3F2C-518F-836F-1F076F538A37}"/>
          </ac:spMkLst>
        </pc:spChg>
      </pc:sldChg>
      <pc:sldChg chg="addSp delSp modSp add mod modNotesTx">
        <pc:chgData name="Stuart Reid" userId="22edcfd7-9520-4423-a7a0-2e5c4a1cddfa" providerId="ADAL" clId="{8B33168F-0B29-498B-A359-96EB6330917B}" dt="2025-05-13T09:27:30.388" v="3890" actId="1076"/>
        <pc:sldMkLst>
          <pc:docMk/>
          <pc:sldMk cId="1328439225" sldId="2588"/>
        </pc:sldMkLst>
        <pc:spChg chg="mod">
          <ac:chgData name="Stuart Reid" userId="22edcfd7-9520-4423-a7a0-2e5c4a1cddfa" providerId="ADAL" clId="{8B33168F-0B29-498B-A359-96EB6330917B}" dt="2025-05-13T09:22:45.216" v="3823" actId="20577"/>
          <ac:spMkLst>
            <pc:docMk/>
            <pc:sldMk cId="1328439225" sldId="2588"/>
            <ac:spMk id="2" creationId="{D0B1D729-946D-EF46-FB83-D415B33C275A}"/>
          </ac:spMkLst>
        </pc:spChg>
        <pc:spChg chg="add mod">
          <ac:chgData name="Stuart Reid" userId="22edcfd7-9520-4423-a7a0-2e5c4a1cddfa" providerId="ADAL" clId="{8B33168F-0B29-498B-A359-96EB6330917B}" dt="2025-05-13T09:26:38.380" v="3888" actId="14100"/>
          <ac:spMkLst>
            <pc:docMk/>
            <pc:sldMk cId="1328439225" sldId="2588"/>
            <ac:spMk id="3" creationId="{6F0C2C82-F80A-3830-1C02-F47D598D0A94}"/>
          </ac:spMkLst>
        </pc:spChg>
        <pc:spChg chg="add mod">
          <ac:chgData name="Stuart Reid" userId="22edcfd7-9520-4423-a7a0-2e5c4a1cddfa" providerId="ADAL" clId="{8B33168F-0B29-498B-A359-96EB6330917B}" dt="2025-05-13T09:27:30.388" v="3890" actId="1076"/>
          <ac:spMkLst>
            <pc:docMk/>
            <pc:sldMk cId="1328439225" sldId="2588"/>
            <ac:spMk id="4" creationId="{795E41D2-2245-0698-4E28-7FB38B9C66E2}"/>
          </ac:spMkLst>
        </pc:spChg>
      </pc:sldChg>
      <pc:sldChg chg="addSp delSp modSp add del mod modNotesTx">
        <pc:chgData name="Stuart Reid" userId="22edcfd7-9520-4423-a7a0-2e5c4a1cddfa" providerId="ADAL" clId="{8B33168F-0B29-498B-A359-96EB6330917B}" dt="2025-05-13T09:25:42.028" v="3864" actId="47"/>
        <pc:sldMkLst>
          <pc:docMk/>
          <pc:sldMk cId="1949679760" sldId="2589"/>
        </pc:sldMkLst>
      </pc:sldChg>
      <pc:sldChg chg="addSp delSp modSp add del mod">
        <pc:chgData name="Stuart Reid" userId="22edcfd7-9520-4423-a7a0-2e5c4a1cddfa" providerId="ADAL" clId="{8B33168F-0B29-498B-A359-96EB6330917B}" dt="2025-04-23T09:24:15.984" v="1874" actId="2696"/>
        <pc:sldMkLst>
          <pc:docMk/>
          <pc:sldMk cId="1914116876" sldId="2590"/>
        </pc:sldMkLst>
      </pc:sldChg>
      <pc:sldChg chg="addSp delSp modSp add del mod">
        <pc:chgData name="Stuart Reid" userId="22edcfd7-9520-4423-a7a0-2e5c4a1cddfa" providerId="ADAL" clId="{8B33168F-0B29-498B-A359-96EB6330917B}" dt="2025-04-23T09:19:44.536" v="1866" actId="2696"/>
        <pc:sldMkLst>
          <pc:docMk/>
          <pc:sldMk cId="3912824461" sldId="2591"/>
        </pc:sldMkLst>
      </pc:sldChg>
      <pc:sldChg chg="addSp delSp modSp add mod modNotesTx">
        <pc:chgData name="Stuart Reid" userId="22edcfd7-9520-4423-a7a0-2e5c4a1cddfa" providerId="ADAL" clId="{8B33168F-0B29-498B-A359-96EB6330917B}" dt="2025-05-13T09:40:39.583" v="4160" actId="1076"/>
        <pc:sldMkLst>
          <pc:docMk/>
          <pc:sldMk cId="2374950119" sldId="2592"/>
        </pc:sldMkLst>
        <pc:spChg chg="mod">
          <ac:chgData name="Stuart Reid" userId="22edcfd7-9520-4423-a7a0-2e5c4a1cddfa" providerId="ADAL" clId="{8B33168F-0B29-498B-A359-96EB6330917B}" dt="2025-04-21T14:15:24.847" v="183" actId="27636"/>
          <ac:spMkLst>
            <pc:docMk/>
            <pc:sldMk cId="2374950119" sldId="2592"/>
            <ac:spMk id="2" creationId="{C0F4E651-9DC4-19A4-61EF-B780B0CF9161}"/>
          </ac:spMkLst>
        </pc:spChg>
        <pc:spChg chg="add mod">
          <ac:chgData name="Stuart Reid" userId="22edcfd7-9520-4423-a7a0-2e5c4a1cddfa" providerId="ADAL" clId="{8B33168F-0B29-498B-A359-96EB6330917B}" dt="2025-05-13T09:40:39.583" v="4160" actId="1076"/>
          <ac:spMkLst>
            <pc:docMk/>
            <pc:sldMk cId="2374950119" sldId="2592"/>
            <ac:spMk id="4" creationId="{DAB43950-3F78-9672-8281-78CBB3B9C8D3}"/>
          </ac:spMkLst>
        </pc:spChg>
      </pc:sldChg>
      <pc:sldChg chg="addSp delSp modSp add del mod modNotesTx">
        <pc:chgData name="Stuart Reid" userId="22edcfd7-9520-4423-a7a0-2e5c4a1cddfa" providerId="ADAL" clId="{8B33168F-0B29-498B-A359-96EB6330917B}" dt="2025-05-13T09:40:43.435" v="4161" actId="47"/>
        <pc:sldMkLst>
          <pc:docMk/>
          <pc:sldMk cId="2204003944" sldId="2593"/>
        </pc:sldMkLst>
      </pc:sldChg>
      <pc:sldChg chg="addSp delSp modSp add del mod modNotesTx">
        <pc:chgData name="Stuart Reid" userId="22edcfd7-9520-4423-a7a0-2e5c4a1cddfa" providerId="ADAL" clId="{8B33168F-0B29-498B-A359-96EB6330917B}" dt="2025-05-13T09:40:47.518" v="4162" actId="47"/>
        <pc:sldMkLst>
          <pc:docMk/>
          <pc:sldMk cId="2478683413" sldId="2594"/>
        </pc:sldMkLst>
        <pc:spChg chg="add mod">
          <ac:chgData name="Stuart Reid" userId="22edcfd7-9520-4423-a7a0-2e5c4a1cddfa" providerId="ADAL" clId="{8B33168F-0B29-498B-A359-96EB6330917B}" dt="2025-05-13T09:32:38.406" v="3903" actId="20577"/>
          <ac:spMkLst>
            <pc:docMk/>
            <pc:sldMk cId="2478683413" sldId="2594"/>
            <ac:spMk id="5" creationId="{A0B51975-CB4D-1B2D-CC8C-E2C64F2CBC30}"/>
          </ac:spMkLst>
        </pc:spChg>
      </pc:sldChg>
      <pc:sldChg chg="addSp delSp modSp add del mod modNotesTx">
        <pc:chgData name="Stuart Reid" userId="22edcfd7-9520-4423-a7a0-2e5c4a1cddfa" providerId="ADAL" clId="{8B33168F-0B29-498B-A359-96EB6330917B}" dt="2025-05-13T09:40:52.893" v="4163" actId="47"/>
        <pc:sldMkLst>
          <pc:docMk/>
          <pc:sldMk cId="706703444" sldId="2595"/>
        </pc:sldMkLst>
      </pc:sldChg>
      <pc:sldChg chg="addSp delSp modSp add del mod modNotesTx">
        <pc:chgData name="Stuart Reid" userId="22edcfd7-9520-4423-a7a0-2e5c4a1cddfa" providerId="ADAL" clId="{8B33168F-0B29-498B-A359-96EB6330917B}" dt="2025-05-13T09:45:31.909" v="4203" actId="47"/>
        <pc:sldMkLst>
          <pc:docMk/>
          <pc:sldMk cId="1040102325" sldId="2596"/>
        </pc:sldMkLst>
        <pc:spChg chg="add mod">
          <ac:chgData name="Stuart Reid" userId="22edcfd7-9520-4423-a7a0-2e5c4a1cddfa" providerId="ADAL" clId="{8B33168F-0B29-498B-A359-96EB6330917B}" dt="2025-05-13T09:43:33.350" v="4201" actId="1076"/>
          <ac:spMkLst>
            <pc:docMk/>
            <pc:sldMk cId="1040102325" sldId="2596"/>
            <ac:spMk id="3" creationId="{E5288E4B-C317-B593-FB02-D708CF00B4ED}"/>
          </ac:spMkLst>
        </pc:spChg>
      </pc:sldChg>
      <pc:sldChg chg="addSp delSp modSp add del mod modNotesTx">
        <pc:chgData name="Stuart Reid" userId="22edcfd7-9520-4423-a7a0-2e5c4a1cddfa" providerId="ADAL" clId="{8B33168F-0B29-498B-A359-96EB6330917B}" dt="2025-05-13T09:45:37.750" v="4204" actId="47"/>
        <pc:sldMkLst>
          <pc:docMk/>
          <pc:sldMk cId="826185487" sldId="2597"/>
        </pc:sldMkLst>
      </pc:sldChg>
      <pc:sldChg chg="addSp delSp modSp add del mod modNotesTx">
        <pc:chgData name="Stuart Reid" userId="22edcfd7-9520-4423-a7a0-2e5c4a1cddfa" providerId="ADAL" clId="{8B33168F-0B29-498B-A359-96EB6330917B}" dt="2025-05-12T08:33:37.378" v="3540" actId="47"/>
        <pc:sldMkLst>
          <pc:docMk/>
          <pc:sldMk cId="449610911" sldId="2598"/>
        </pc:sldMkLst>
      </pc:sldChg>
      <pc:sldChg chg="addSp delSp modSp add del mod">
        <pc:chgData name="Stuart Reid" userId="22edcfd7-9520-4423-a7a0-2e5c4a1cddfa" providerId="ADAL" clId="{8B33168F-0B29-498B-A359-96EB6330917B}" dt="2025-04-23T10:47:45.019" v="1959" actId="2696"/>
        <pc:sldMkLst>
          <pc:docMk/>
          <pc:sldMk cId="4220312188" sldId="2599"/>
        </pc:sldMkLst>
      </pc:sldChg>
      <pc:sldChg chg="addSp delSp modSp add del mod ord">
        <pc:chgData name="Stuart Reid" userId="22edcfd7-9520-4423-a7a0-2e5c4a1cddfa" providerId="ADAL" clId="{8B33168F-0B29-498B-A359-96EB6330917B}" dt="2025-04-23T10:42:08.397" v="1944" actId="2696"/>
        <pc:sldMkLst>
          <pc:docMk/>
          <pc:sldMk cId="2681116848" sldId="2600"/>
        </pc:sldMkLst>
      </pc:sldChg>
      <pc:sldChg chg="addSp delSp modSp add del mod modNotesTx">
        <pc:chgData name="Stuart Reid" userId="22edcfd7-9520-4423-a7a0-2e5c4a1cddfa" providerId="ADAL" clId="{8B33168F-0B29-498B-A359-96EB6330917B}" dt="2025-05-13T09:45:57.029" v="4205" actId="47"/>
        <pc:sldMkLst>
          <pc:docMk/>
          <pc:sldMk cId="4147749261" sldId="2601"/>
        </pc:sldMkLst>
      </pc:sldChg>
      <pc:sldChg chg="addSp delSp modSp add del mod modNotesTx">
        <pc:chgData name="Stuart Reid" userId="22edcfd7-9520-4423-a7a0-2e5c4a1cddfa" providerId="ADAL" clId="{8B33168F-0B29-498B-A359-96EB6330917B}" dt="2025-04-30T14:52:27.239" v="3115" actId="47"/>
        <pc:sldMkLst>
          <pc:docMk/>
          <pc:sldMk cId="2928090013" sldId="2602"/>
        </pc:sldMkLst>
      </pc:sldChg>
      <pc:sldChg chg="modSp add mod modNotesTx">
        <pc:chgData name="Stuart Reid" userId="22edcfd7-9520-4423-a7a0-2e5c4a1cddfa" providerId="ADAL" clId="{8B33168F-0B29-498B-A359-96EB6330917B}" dt="2025-05-13T08:17:11.134" v="3713" actId="20577"/>
        <pc:sldMkLst>
          <pc:docMk/>
          <pc:sldMk cId="1321663129" sldId="2603"/>
        </pc:sldMkLst>
        <pc:spChg chg="mod">
          <ac:chgData name="Stuart Reid" userId="22edcfd7-9520-4423-a7a0-2e5c4a1cddfa" providerId="ADAL" clId="{8B33168F-0B29-498B-A359-96EB6330917B}" dt="2025-05-13T08:17:11.134" v="3713" actId="20577"/>
          <ac:spMkLst>
            <pc:docMk/>
            <pc:sldMk cId="1321663129" sldId="2603"/>
            <ac:spMk id="5" creationId="{97F6FB60-1947-73F0-41A4-52A44849FD26}"/>
          </ac:spMkLst>
        </pc:spChg>
      </pc:sldChg>
      <pc:sldChg chg="modSp add mod modNotesTx">
        <pc:chgData name="Stuart Reid" userId="22edcfd7-9520-4423-a7a0-2e5c4a1cddfa" providerId="ADAL" clId="{8B33168F-0B29-498B-A359-96EB6330917B}" dt="2025-05-13T08:18:19.130" v="3719" actId="6549"/>
        <pc:sldMkLst>
          <pc:docMk/>
          <pc:sldMk cId="3272469627" sldId="2604"/>
        </pc:sldMkLst>
        <pc:spChg chg="mod">
          <ac:chgData name="Stuart Reid" userId="22edcfd7-9520-4423-a7a0-2e5c4a1cddfa" providerId="ADAL" clId="{8B33168F-0B29-498B-A359-96EB6330917B}" dt="2025-05-13T08:18:19.130" v="3719" actId="6549"/>
          <ac:spMkLst>
            <pc:docMk/>
            <pc:sldMk cId="3272469627" sldId="2604"/>
            <ac:spMk id="5" creationId="{8AF8D4E4-1226-D7FA-378D-DFA3E26C1212}"/>
          </ac:spMkLst>
        </pc:spChg>
      </pc:sldChg>
      <pc:sldChg chg="addSp modSp add mod ord modNotesTx">
        <pc:chgData name="Stuart Reid" userId="22edcfd7-9520-4423-a7a0-2e5c4a1cddfa" providerId="ADAL" clId="{8B33168F-0B29-498B-A359-96EB6330917B}" dt="2025-05-13T09:26:56.251" v="3889" actId="1076"/>
        <pc:sldMkLst>
          <pc:docMk/>
          <pc:sldMk cId="2406313011" sldId="2605"/>
        </pc:sldMkLst>
        <pc:spChg chg="mod">
          <ac:chgData name="Stuart Reid" userId="22edcfd7-9520-4423-a7a0-2e5c4a1cddfa" providerId="ADAL" clId="{8B33168F-0B29-498B-A359-96EB6330917B}" dt="2025-04-21T15:50:15.653" v="1113" actId="1076"/>
          <ac:spMkLst>
            <pc:docMk/>
            <pc:sldMk cId="2406313011" sldId="2605"/>
            <ac:spMk id="2" creationId="{7D3DB493-1154-84AF-21D2-0E72656F82B3}"/>
          </ac:spMkLst>
        </pc:spChg>
        <pc:picChg chg="add mod">
          <ac:chgData name="Stuart Reid" userId="22edcfd7-9520-4423-a7a0-2e5c4a1cddfa" providerId="ADAL" clId="{8B33168F-0B29-498B-A359-96EB6330917B}" dt="2025-05-13T09:26:56.251" v="3889" actId="1076"/>
          <ac:picMkLst>
            <pc:docMk/>
            <pc:sldMk cId="2406313011" sldId="2605"/>
            <ac:picMk id="4" creationId="{1BEC5C99-93E8-1ABE-C2FF-698199849E56}"/>
          </ac:picMkLst>
        </pc:picChg>
      </pc:sldChg>
      <pc:sldChg chg="delSp modSp add del mod ord">
        <pc:chgData name="Stuart Reid" userId="22edcfd7-9520-4423-a7a0-2e5c4a1cddfa" providerId="ADAL" clId="{8B33168F-0B29-498B-A359-96EB6330917B}" dt="2025-04-23T08:06:55.210" v="1503" actId="47"/>
        <pc:sldMkLst>
          <pc:docMk/>
          <pc:sldMk cId="2185404592" sldId="2606"/>
        </pc:sldMkLst>
      </pc:sldChg>
      <pc:sldChg chg="addSp delSp modSp add mod ord delAnim modNotesTx">
        <pc:chgData name="Stuart Reid" userId="22edcfd7-9520-4423-a7a0-2e5c4a1cddfa" providerId="ADAL" clId="{8B33168F-0B29-498B-A359-96EB6330917B}" dt="2025-04-23T10:52:13.564" v="1998" actId="6549"/>
        <pc:sldMkLst>
          <pc:docMk/>
          <pc:sldMk cId="3840855487" sldId="2606"/>
        </pc:sldMkLst>
        <pc:picChg chg="add mod">
          <ac:chgData name="Stuart Reid" userId="22edcfd7-9520-4423-a7a0-2e5c4a1cddfa" providerId="ADAL" clId="{8B33168F-0B29-498B-A359-96EB6330917B}" dt="2025-04-23T10:49:33.032" v="1970" actId="14100"/>
          <ac:picMkLst>
            <pc:docMk/>
            <pc:sldMk cId="3840855487" sldId="2606"/>
            <ac:picMk id="4" creationId="{2FB6E38E-C277-9198-12D3-F09AABB08E37}"/>
          </ac:picMkLst>
        </pc:picChg>
      </pc:sldChg>
      <pc:sldChg chg="modSp add del mod">
        <pc:chgData name="Stuart Reid" userId="22edcfd7-9520-4423-a7a0-2e5c4a1cddfa" providerId="ADAL" clId="{8B33168F-0B29-498B-A359-96EB6330917B}" dt="2025-04-23T09:24:11.593" v="1873" actId="2696"/>
        <pc:sldMkLst>
          <pc:docMk/>
          <pc:sldMk cId="2523741179" sldId="2607"/>
        </pc:sldMkLst>
      </pc:sldChg>
      <pc:sldChg chg="addSp delSp modSp add mod modNotesTx">
        <pc:chgData name="Stuart Reid" userId="22edcfd7-9520-4423-a7a0-2e5c4a1cddfa" providerId="ADAL" clId="{8B33168F-0B29-498B-A359-96EB6330917B}" dt="2025-05-13T09:28:55.837" v="3894" actId="115"/>
        <pc:sldMkLst>
          <pc:docMk/>
          <pc:sldMk cId="2957640689" sldId="2607"/>
        </pc:sldMkLst>
        <pc:spChg chg="mod">
          <ac:chgData name="Stuart Reid" userId="22edcfd7-9520-4423-a7a0-2e5c4a1cddfa" providerId="ADAL" clId="{8B33168F-0B29-498B-A359-96EB6330917B}" dt="2025-04-23T10:06:20.005" v="1914" actId="20577"/>
          <ac:spMkLst>
            <pc:docMk/>
            <pc:sldMk cId="2957640689" sldId="2607"/>
            <ac:spMk id="2" creationId="{CCBF373B-1431-6125-4613-FC6DC873B3C8}"/>
          </ac:spMkLst>
        </pc:spChg>
        <pc:spChg chg="add mod">
          <ac:chgData name="Stuart Reid" userId="22edcfd7-9520-4423-a7a0-2e5c4a1cddfa" providerId="ADAL" clId="{8B33168F-0B29-498B-A359-96EB6330917B}" dt="2025-05-13T09:28:55.837" v="3894" actId="115"/>
          <ac:spMkLst>
            <pc:docMk/>
            <pc:sldMk cId="2957640689" sldId="2607"/>
            <ac:spMk id="12" creationId="{3A1C8329-A1EC-DBC8-BBA4-EF8F6AA7D080}"/>
          </ac:spMkLst>
        </pc:spChg>
        <pc:spChg chg="add mod">
          <ac:chgData name="Stuart Reid" userId="22edcfd7-9520-4423-a7a0-2e5c4a1cddfa" providerId="ADAL" clId="{8B33168F-0B29-498B-A359-96EB6330917B}" dt="2025-04-23T10:06:12.584" v="1907" actId="14100"/>
          <ac:spMkLst>
            <pc:docMk/>
            <pc:sldMk cId="2957640689" sldId="2607"/>
            <ac:spMk id="14" creationId="{5E4E9EDC-CB8C-66A3-4EE0-DCCE110621E2}"/>
          </ac:spMkLst>
        </pc:spChg>
        <pc:graphicFrameChg chg="add mod modGraphic">
          <ac:chgData name="Stuart Reid" userId="22edcfd7-9520-4423-a7a0-2e5c4a1cddfa" providerId="ADAL" clId="{8B33168F-0B29-498B-A359-96EB6330917B}" dt="2025-05-13T09:28:46.328" v="3892" actId="113"/>
          <ac:graphicFrameMkLst>
            <pc:docMk/>
            <pc:sldMk cId="2957640689" sldId="2607"/>
            <ac:graphicFrameMk id="10" creationId="{E159C2E2-CAB1-E8AF-6CD8-272E96DAB8B6}"/>
          </ac:graphicFrameMkLst>
        </pc:graphicFrameChg>
      </pc:sldChg>
      <pc:sldChg chg="modSp add">
        <pc:chgData name="Stuart Reid" userId="22edcfd7-9520-4423-a7a0-2e5c4a1cddfa" providerId="ADAL" clId="{8B33168F-0B29-498B-A359-96EB6330917B}" dt="2025-05-13T08:22:44.609" v="3747" actId="20577"/>
        <pc:sldMkLst>
          <pc:docMk/>
          <pc:sldMk cId="3998182669" sldId="2608"/>
        </pc:sldMkLst>
        <pc:spChg chg="mod">
          <ac:chgData name="Stuart Reid" userId="22edcfd7-9520-4423-a7a0-2e5c4a1cddfa" providerId="ADAL" clId="{8B33168F-0B29-498B-A359-96EB6330917B}" dt="2025-05-13T08:22:44.609" v="3747" actId="20577"/>
          <ac:spMkLst>
            <pc:docMk/>
            <pc:sldMk cId="3998182669" sldId="2608"/>
            <ac:spMk id="2" creationId="{06729AB1-4299-161C-5A84-65CFEF50D42A}"/>
          </ac:spMkLst>
        </pc:spChg>
      </pc:sldChg>
      <pc:sldChg chg="modSp add del mod">
        <pc:chgData name="Stuart Reid" userId="22edcfd7-9520-4423-a7a0-2e5c4a1cddfa" providerId="ADAL" clId="{8B33168F-0B29-498B-A359-96EB6330917B}" dt="2025-04-30T13:51:43.080" v="2408" actId="47"/>
        <pc:sldMkLst>
          <pc:docMk/>
          <pc:sldMk cId="3936968993" sldId="2609"/>
        </pc:sldMkLst>
      </pc:sldChg>
      <pc:sldChg chg="modSp add mod">
        <pc:chgData name="Stuart Reid" userId="22edcfd7-9520-4423-a7a0-2e5c4a1cddfa" providerId="ADAL" clId="{8B33168F-0B29-498B-A359-96EB6330917B}" dt="2025-05-12T07:55:22.778" v="3226" actId="6549"/>
        <pc:sldMkLst>
          <pc:docMk/>
          <pc:sldMk cId="383309970" sldId="2610"/>
        </pc:sldMkLst>
        <pc:spChg chg="mod">
          <ac:chgData name="Stuart Reid" userId="22edcfd7-9520-4423-a7a0-2e5c4a1cddfa" providerId="ADAL" clId="{8B33168F-0B29-498B-A359-96EB6330917B}" dt="2025-05-12T07:55:22.778" v="3226" actId="6549"/>
          <ac:spMkLst>
            <pc:docMk/>
            <pc:sldMk cId="383309970" sldId="2610"/>
            <ac:spMk id="11" creationId="{2CA7970A-73AD-0889-D643-92BBFD080220}"/>
          </ac:spMkLst>
        </pc:spChg>
      </pc:sldChg>
      <pc:sldChg chg="addSp delSp modSp add mod">
        <pc:chgData name="Stuart Reid" userId="22edcfd7-9520-4423-a7a0-2e5c4a1cddfa" providerId="ADAL" clId="{8B33168F-0B29-498B-A359-96EB6330917B}" dt="2025-04-30T14:24:14.862" v="2833" actId="14100"/>
        <pc:sldMkLst>
          <pc:docMk/>
          <pc:sldMk cId="522602134" sldId="2611"/>
        </pc:sldMkLst>
        <pc:spChg chg="add mod">
          <ac:chgData name="Stuart Reid" userId="22edcfd7-9520-4423-a7a0-2e5c4a1cddfa" providerId="ADAL" clId="{8B33168F-0B29-498B-A359-96EB6330917B}" dt="2025-04-30T14:23:54.942" v="2814" actId="208"/>
          <ac:spMkLst>
            <pc:docMk/>
            <pc:sldMk cId="522602134" sldId="2611"/>
            <ac:spMk id="2" creationId="{7FB1E497-8601-B704-BC6B-3E0721BD204B}"/>
          </ac:spMkLst>
        </pc:spChg>
        <pc:spChg chg="add mod">
          <ac:chgData name="Stuart Reid" userId="22edcfd7-9520-4423-a7a0-2e5c4a1cddfa" providerId="ADAL" clId="{8B33168F-0B29-498B-A359-96EB6330917B}" dt="2025-04-30T14:23:55.353" v="2816" actId="208"/>
          <ac:spMkLst>
            <pc:docMk/>
            <pc:sldMk cId="522602134" sldId="2611"/>
            <ac:spMk id="3" creationId="{1BD55F54-4154-2AF7-0D10-A2B93DEFCBF8}"/>
          </ac:spMkLst>
        </pc:spChg>
        <pc:spChg chg="add mod">
          <ac:chgData name="Stuart Reid" userId="22edcfd7-9520-4423-a7a0-2e5c4a1cddfa" providerId="ADAL" clId="{8B33168F-0B29-498B-A359-96EB6330917B}" dt="2025-04-30T14:07:42.135" v="2666" actId="1076"/>
          <ac:spMkLst>
            <pc:docMk/>
            <pc:sldMk cId="522602134" sldId="2611"/>
            <ac:spMk id="4" creationId="{04D3465A-BE9D-8043-1530-041687AE125D}"/>
          </ac:spMkLst>
        </pc:spChg>
        <pc:spChg chg="add mod">
          <ac:chgData name="Stuart Reid" userId="22edcfd7-9520-4423-a7a0-2e5c4a1cddfa" providerId="ADAL" clId="{8B33168F-0B29-498B-A359-96EB6330917B}" dt="2025-04-30T14:23:59.392" v="2831" actId="14100"/>
          <ac:spMkLst>
            <pc:docMk/>
            <pc:sldMk cId="522602134" sldId="2611"/>
            <ac:spMk id="5" creationId="{50B7872B-8A3D-DC02-47B6-1E7CDC626253}"/>
          </ac:spMkLst>
        </pc:spChg>
        <pc:spChg chg="add mod">
          <ac:chgData name="Stuart Reid" userId="22edcfd7-9520-4423-a7a0-2e5c4a1cddfa" providerId="ADAL" clId="{8B33168F-0B29-498B-A359-96EB6330917B}" dt="2025-04-30T14:23:55.150" v="2815" actId="208"/>
          <ac:spMkLst>
            <pc:docMk/>
            <pc:sldMk cId="522602134" sldId="2611"/>
            <ac:spMk id="6" creationId="{06106E97-0A68-F5D7-16E8-4740C4BD7E2D}"/>
          </ac:spMkLst>
        </pc:spChg>
        <pc:spChg chg="add mod">
          <ac:chgData name="Stuart Reid" userId="22edcfd7-9520-4423-a7a0-2e5c4a1cddfa" providerId="ADAL" clId="{8B33168F-0B29-498B-A359-96EB6330917B}" dt="2025-04-30T14:23:58.623" v="2829" actId="208"/>
          <ac:spMkLst>
            <pc:docMk/>
            <pc:sldMk cId="522602134" sldId="2611"/>
            <ac:spMk id="7" creationId="{13E9E8A4-D0AE-2CF9-0CE9-CB74BAA56442}"/>
          </ac:spMkLst>
        </pc:spChg>
        <pc:spChg chg="add mod">
          <ac:chgData name="Stuart Reid" userId="22edcfd7-9520-4423-a7a0-2e5c4a1cddfa" providerId="ADAL" clId="{8B33168F-0B29-498B-A359-96EB6330917B}" dt="2025-04-30T14:23:55.984" v="2819" actId="208"/>
          <ac:spMkLst>
            <pc:docMk/>
            <pc:sldMk cId="522602134" sldId="2611"/>
            <ac:spMk id="9" creationId="{FA34CF28-63D7-BB60-59B2-6DB007CAD9B3}"/>
          </ac:spMkLst>
        </pc:spChg>
        <pc:spChg chg="add mod">
          <ac:chgData name="Stuart Reid" userId="22edcfd7-9520-4423-a7a0-2e5c4a1cddfa" providerId="ADAL" clId="{8B33168F-0B29-498B-A359-96EB6330917B}" dt="2025-04-30T14:03:21.522" v="2595" actId="1076"/>
          <ac:spMkLst>
            <pc:docMk/>
            <pc:sldMk cId="522602134" sldId="2611"/>
            <ac:spMk id="11" creationId="{25A9C394-57D2-177B-EB3C-A37FDD166DA4}"/>
          </ac:spMkLst>
        </pc:spChg>
        <pc:spChg chg="mod">
          <ac:chgData name="Stuart Reid" userId="22edcfd7-9520-4423-a7a0-2e5c4a1cddfa" providerId="ADAL" clId="{8B33168F-0B29-498B-A359-96EB6330917B}" dt="2025-04-30T14:06:07.424" v="2633" actId="14100"/>
          <ac:spMkLst>
            <pc:docMk/>
            <pc:sldMk cId="522602134" sldId="2611"/>
            <ac:spMk id="18" creationId="{E3C811AC-C170-A241-6EE6-4AA43474A5A8}"/>
          </ac:spMkLst>
        </pc:spChg>
        <pc:spChg chg="add mod">
          <ac:chgData name="Stuart Reid" userId="22edcfd7-9520-4423-a7a0-2e5c4a1cddfa" providerId="ADAL" clId="{8B33168F-0B29-498B-A359-96EB6330917B}" dt="2025-04-30T14:02:59.674" v="2592" actId="1076"/>
          <ac:spMkLst>
            <pc:docMk/>
            <pc:sldMk cId="522602134" sldId="2611"/>
            <ac:spMk id="19" creationId="{84885B78-F509-89EE-696C-6352BD4D531C}"/>
          </ac:spMkLst>
        </pc:spChg>
        <pc:spChg chg="add mod">
          <ac:chgData name="Stuart Reid" userId="22edcfd7-9520-4423-a7a0-2e5c4a1cddfa" providerId="ADAL" clId="{8B33168F-0B29-498B-A359-96EB6330917B}" dt="2025-04-30T14:06:15.057" v="2634" actId="14100"/>
          <ac:spMkLst>
            <pc:docMk/>
            <pc:sldMk cId="522602134" sldId="2611"/>
            <ac:spMk id="21" creationId="{55413B39-8A6F-11F0-E86A-90056492176E}"/>
          </ac:spMkLst>
        </pc:spChg>
        <pc:spChg chg="add mod">
          <ac:chgData name="Stuart Reid" userId="22edcfd7-9520-4423-a7a0-2e5c4a1cddfa" providerId="ADAL" clId="{8B33168F-0B29-498B-A359-96EB6330917B}" dt="2025-04-30T14:23:59.158" v="2830" actId="14100"/>
          <ac:spMkLst>
            <pc:docMk/>
            <pc:sldMk cId="522602134" sldId="2611"/>
            <ac:spMk id="22" creationId="{8F53FF16-408E-AA14-B3CC-62C92DA89D96}"/>
          </ac:spMkLst>
        </pc:spChg>
        <pc:spChg chg="add mod ord">
          <ac:chgData name="Stuart Reid" userId="22edcfd7-9520-4423-a7a0-2e5c4a1cddfa" providerId="ADAL" clId="{8B33168F-0B29-498B-A359-96EB6330917B}" dt="2025-04-30T14:23:54.537" v="2812" actId="1076"/>
          <ac:spMkLst>
            <pc:docMk/>
            <pc:sldMk cId="522602134" sldId="2611"/>
            <ac:spMk id="23" creationId="{4A195D41-B388-EC01-8AF0-9E5824BCB7D1}"/>
          </ac:spMkLst>
        </pc:spChg>
        <pc:spChg chg="add mod ord">
          <ac:chgData name="Stuart Reid" userId="22edcfd7-9520-4423-a7a0-2e5c4a1cddfa" providerId="ADAL" clId="{8B33168F-0B29-498B-A359-96EB6330917B}" dt="2025-04-30T14:23:56.625" v="2822" actId="208"/>
          <ac:spMkLst>
            <pc:docMk/>
            <pc:sldMk cId="522602134" sldId="2611"/>
            <ac:spMk id="25" creationId="{5B1AB5A2-58A1-3693-EEAE-72B4D6CAA02E}"/>
          </ac:spMkLst>
        </pc:spChg>
        <pc:spChg chg="add mod">
          <ac:chgData name="Stuart Reid" userId="22edcfd7-9520-4423-a7a0-2e5c4a1cddfa" providerId="ADAL" clId="{8B33168F-0B29-498B-A359-96EB6330917B}" dt="2025-04-30T14:24:14.862" v="2833" actId="14100"/>
          <ac:spMkLst>
            <pc:docMk/>
            <pc:sldMk cId="522602134" sldId="2611"/>
            <ac:spMk id="26" creationId="{B0A543A6-E5FC-33F6-E8FE-C5DA6438D069}"/>
          </ac:spMkLst>
        </pc:spChg>
        <pc:spChg chg="add mod">
          <ac:chgData name="Stuart Reid" userId="22edcfd7-9520-4423-a7a0-2e5c4a1cddfa" providerId="ADAL" clId="{8B33168F-0B29-498B-A359-96EB6330917B}" dt="2025-04-30T14:23:56.200" v="2820" actId="208"/>
          <ac:spMkLst>
            <pc:docMk/>
            <pc:sldMk cId="522602134" sldId="2611"/>
            <ac:spMk id="28" creationId="{5CDF8397-C835-C03D-8C90-6BBC36F13A35}"/>
          </ac:spMkLst>
        </pc:spChg>
        <pc:spChg chg="add mod">
          <ac:chgData name="Stuart Reid" userId="22edcfd7-9520-4423-a7a0-2e5c4a1cddfa" providerId="ADAL" clId="{8B33168F-0B29-498B-A359-96EB6330917B}" dt="2025-04-30T14:16:49.167" v="2722" actId="1076"/>
          <ac:spMkLst>
            <pc:docMk/>
            <pc:sldMk cId="522602134" sldId="2611"/>
            <ac:spMk id="29" creationId="{13907E7A-2545-C966-59D5-4A218DBAEA0F}"/>
          </ac:spMkLst>
        </pc:spChg>
        <pc:spChg chg="add mod ord">
          <ac:chgData name="Stuart Reid" userId="22edcfd7-9520-4423-a7a0-2e5c4a1cddfa" providerId="ADAL" clId="{8B33168F-0B29-498B-A359-96EB6330917B}" dt="2025-04-30T14:23:57.574" v="2826" actId="14100"/>
          <ac:spMkLst>
            <pc:docMk/>
            <pc:sldMk cId="522602134" sldId="2611"/>
            <ac:spMk id="30" creationId="{AE106039-9107-B9BC-AA49-F76C2C94FD80}"/>
          </ac:spMkLst>
        </pc:spChg>
        <pc:spChg chg="add mod">
          <ac:chgData name="Stuart Reid" userId="22edcfd7-9520-4423-a7a0-2e5c4a1cddfa" providerId="ADAL" clId="{8B33168F-0B29-498B-A359-96EB6330917B}" dt="2025-04-30T14:23:57.287" v="2825" actId="208"/>
          <ac:spMkLst>
            <pc:docMk/>
            <pc:sldMk cId="522602134" sldId="2611"/>
            <ac:spMk id="32" creationId="{EDEB66CE-3CCD-BBF7-C1CA-3D82993DB8B7}"/>
          </ac:spMkLst>
        </pc:spChg>
        <pc:grpChg chg="mod">
          <ac:chgData name="Stuart Reid" userId="22edcfd7-9520-4423-a7a0-2e5c4a1cddfa" providerId="ADAL" clId="{8B33168F-0B29-498B-A359-96EB6330917B}" dt="2025-04-30T14:06:07.424" v="2633" actId="14100"/>
          <ac:grpSpMkLst>
            <pc:docMk/>
            <pc:sldMk cId="522602134" sldId="2611"/>
            <ac:grpSpMk id="16" creationId="{59918227-AE1B-9B24-4958-A51B40E64AB6}"/>
          </ac:grpSpMkLst>
        </pc:grpChg>
        <pc:picChg chg="mod">
          <ac:chgData name="Stuart Reid" userId="22edcfd7-9520-4423-a7a0-2e5c4a1cddfa" providerId="ADAL" clId="{8B33168F-0B29-498B-A359-96EB6330917B}" dt="2025-04-30T14:06:07.424" v="2633" actId="14100"/>
          <ac:picMkLst>
            <pc:docMk/>
            <pc:sldMk cId="522602134" sldId="2611"/>
            <ac:picMk id="17" creationId="{F87CED77-51F0-94C5-5BE3-E0DDA1A425A5}"/>
          </ac:picMkLst>
        </pc:picChg>
      </pc:sldChg>
      <pc:sldChg chg="add">
        <pc:chgData name="Stuart Reid" userId="22edcfd7-9520-4423-a7a0-2e5c4a1cddfa" providerId="ADAL" clId="{8B33168F-0B29-498B-A359-96EB6330917B}" dt="2025-04-30T14:14:21.639" v="2697" actId="2890"/>
        <pc:sldMkLst>
          <pc:docMk/>
          <pc:sldMk cId="3384165178" sldId="2612"/>
        </pc:sldMkLst>
      </pc:sldChg>
      <pc:sldChg chg="addSp delSp modSp add mod ord">
        <pc:chgData name="Stuart Reid" userId="22edcfd7-9520-4423-a7a0-2e5c4a1cddfa" providerId="ADAL" clId="{8B33168F-0B29-498B-A359-96EB6330917B}" dt="2025-04-30T14:51:10.557" v="3087" actId="14100"/>
        <pc:sldMkLst>
          <pc:docMk/>
          <pc:sldMk cId="443543243" sldId="2613"/>
        </pc:sldMkLst>
        <pc:spChg chg="mod">
          <ac:chgData name="Stuart Reid" userId="22edcfd7-9520-4423-a7a0-2e5c4a1cddfa" providerId="ADAL" clId="{8B33168F-0B29-498B-A359-96EB6330917B}" dt="2025-04-30T14:39:40.464" v="2986" actId="14100"/>
          <ac:spMkLst>
            <pc:docMk/>
            <pc:sldMk cId="443543243" sldId="2613"/>
            <ac:spMk id="2" creationId="{DF6111BD-AA81-CB14-4656-DDC981C5C4AD}"/>
          </ac:spMkLst>
        </pc:spChg>
        <pc:spChg chg="mod">
          <ac:chgData name="Stuart Reid" userId="22edcfd7-9520-4423-a7a0-2e5c4a1cddfa" providerId="ADAL" clId="{8B33168F-0B29-498B-A359-96EB6330917B}" dt="2025-04-30T14:36:47.225" v="2952" actId="14100"/>
          <ac:spMkLst>
            <pc:docMk/>
            <pc:sldMk cId="443543243" sldId="2613"/>
            <ac:spMk id="3" creationId="{97D84F45-855E-69F0-3DCA-A6843C1F0A77}"/>
          </ac:spMkLst>
        </pc:spChg>
        <pc:spChg chg="mod">
          <ac:chgData name="Stuart Reid" userId="22edcfd7-9520-4423-a7a0-2e5c4a1cddfa" providerId="ADAL" clId="{8B33168F-0B29-498B-A359-96EB6330917B}" dt="2025-04-30T14:39:56.297" v="2988" actId="1076"/>
          <ac:spMkLst>
            <pc:docMk/>
            <pc:sldMk cId="443543243" sldId="2613"/>
            <ac:spMk id="4" creationId="{32E30284-EAE0-2207-BD4E-456FB99C0A59}"/>
          </ac:spMkLst>
        </pc:spChg>
        <pc:spChg chg="mod">
          <ac:chgData name="Stuart Reid" userId="22edcfd7-9520-4423-a7a0-2e5c4a1cddfa" providerId="ADAL" clId="{8B33168F-0B29-498B-A359-96EB6330917B}" dt="2025-04-30T14:49:21.238" v="3080" actId="14100"/>
          <ac:spMkLst>
            <pc:docMk/>
            <pc:sldMk cId="443543243" sldId="2613"/>
            <ac:spMk id="5" creationId="{AB3FA847-D679-29CA-1E1C-D2751920D9AC}"/>
          </ac:spMkLst>
        </pc:spChg>
        <pc:spChg chg="mod">
          <ac:chgData name="Stuart Reid" userId="22edcfd7-9520-4423-a7a0-2e5c4a1cddfa" providerId="ADAL" clId="{8B33168F-0B29-498B-A359-96EB6330917B}" dt="2025-04-30T14:51:06.133" v="3086" actId="14100"/>
          <ac:spMkLst>
            <pc:docMk/>
            <pc:sldMk cId="443543243" sldId="2613"/>
            <ac:spMk id="6" creationId="{0D86E1AC-0205-11D8-9DF6-4978A009C6DC}"/>
          </ac:spMkLst>
        </pc:spChg>
        <pc:spChg chg="mod ord">
          <ac:chgData name="Stuart Reid" userId="22edcfd7-9520-4423-a7a0-2e5c4a1cddfa" providerId="ADAL" clId="{8B33168F-0B29-498B-A359-96EB6330917B}" dt="2025-04-30T14:51:10.557" v="3087" actId="14100"/>
          <ac:spMkLst>
            <pc:docMk/>
            <pc:sldMk cId="443543243" sldId="2613"/>
            <ac:spMk id="7" creationId="{41A72E2E-4B0A-8EA4-DFCC-FC5CF6A5CF23}"/>
          </ac:spMkLst>
        </pc:spChg>
        <pc:spChg chg="mod">
          <ac:chgData name="Stuart Reid" userId="22edcfd7-9520-4423-a7a0-2e5c4a1cddfa" providerId="ADAL" clId="{8B33168F-0B29-498B-A359-96EB6330917B}" dt="2025-04-30T14:37:40.946" v="2975" actId="20577"/>
          <ac:spMkLst>
            <pc:docMk/>
            <pc:sldMk cId="443543243" sldId="2613"/>
            <ac:spMk id="8" creationId="{F9CEC4C5-56C4-E58F-9667-5F3A79236020}"/>
          </ac:spMkLst>
        </pc:spChg>
        <pc:spChg chg="add mod">
          <ac:chgData name="Stuart Reid" userId="22edcfd7-9520-4423-a7a0-2e5c4a1cddfa" providerId="ADAL" clId="{8B33168F-0B29-498B-A359-96EB6330917B}" dt="2025-04-30T14:39:31.888" v="2984" actId="14100"/>
          <ac:spMkLst>
            <pc:docMk/>
            <pc:sldMk cId="443543243" sldId="2613"/>
            <ac:spMk id="10" creationId="{B11AB3FA-A80B-1C71-8AC4-AB4C461F2FA0}"/>
          </ac:spMkLst>
        </pc:spChg>
        <pc:spChg chg="mod">
          <ac:chgData name="Stuart Reid" userId="22edcfd7-9520-4423-a7a0-2e5c4a1cddfa" providerId="ADAL" clId="{8B33168F-0B29-498B-A359-96EB6330917B}" dt="2025-04-30T14:45:30.296" v="3050" actId="255"/>
          <ac:spMkLst>
            <pc:docMk/>
            <pc:sldMk cId="443543243" sldId="2613"/>
            <ac:spMk id="11" creationId="{88C3030F-9094-F68D-4DC9-A93FB57FDA79}"/>
          </ac:spMkLst>
        </pc:spChg>
        <pc:spChg chg="add mod">
          <ac:chgData name="Stuart Reid" userId="22edcfd7-9520-4423-a7a0-2e5c4a1cddfa" providerId="ADAL" clId="{8B33168F-0B29-498B-A359-96EB6330917B}" dt="2025-04-30T14:39:26.967" v="2983" actId="14100"/>
          <ac:spMkLst>
            <pc:docMk/>
            <pc:sldMk cId="443543243" sldId="2613"/>
            <ac:spMk id="12" creationId="{64234118-E83E-6275-27A3-3CC9635A0E05}"/>
          </ac:spMkLst>
        </pc:spChg>
        <pc:spChg chg="add mod">
          <ac:chgData name="Stuart Reid" userId="22edcfd7-9520-4423-a7a0-2e5c4a1cddfa" providerId="ADAL" clId="{8B33168F-0B29-498B-A359-96EB6330917B}" dt="2025-04-30T14:41:42.167" v="3003" actId="1076"/>
          <ac:spMkLst>
            <pc:docMk/>
            <pc:sldMk cId="443543243" sldId="2613"/>
            <ac:spMk id="13" creationId="{6941B684-93CB-AF74-F819-027B30EBA597}"/>
          </ac:spMkLst>
        </pc:spChg>
        <pc:spChg chg="add mod">
          <ac:chgData name="Stuart Reid" userId="22edcfd7-9520-4423-a7a0-2e5c4a1cddfa" providerId="ADAL" clId="{8B33168F-0B29-498B-A359-96EB6330917B}" dt="2025-04-30T14:41:48.360" v="3004" actId="1076"/>
          <ac:spMkLst>
            <pc:docMk/>
            <pc:sldMk cId="443543243" sldId="2613"/>
            <ac:spMk id="14" creationId="{7FB4EB38-6F2A-52D4-FAAB-A67343F8343B}"/>
          </ac:spMkLst>
        </pc:spChg>
        <pc:spChg chg="add mod">
          <ac:chgData name="Stuart Reid" userId="22edcfd7-9520-4423-a7a0-2e5c4a1cddfa" providerId="ADAL" clId="{8B33168F-0B29-498B-A359-96EB6330917B}" dt="2025-04-30T14:44:22.523" v="3049" actId="255"/>
          <ac:spMkLst>
            <pc:docMk/>
            <pc:sldMk cId="443543243" sldId="2613"/>
            <ac:spMk id="15" creationId="{E751D1AB-9605-086B-7695-2991C9A9D706}"/>
          </ac:spMkLst>
        </pc:spChg>
        <pc:spChg chg="mod">
          <ac:chgData name="Stuart Reid" userId="22edcfd7-9520-4423-a7a0-2e5c4a1cddfa" providerId="ADAL" clId="{8B33168F-0B29-498B-A359-96EB6330917B}" dt="2025-04-30T14:49:23.718" v="3081" actId="1076"/>
          <ac:spMkLst>
            <pc:docMk/>
            <pc:sldMk cId="443543243" sldId="2613"/>
            <ac:spMk id="19" creationId="{FEE04C53-3979-4656-414E-DFD1E6646283}"/>
          </ac:spMkLst>
        </pc:spChg>
        <pc:spChg chg="mod">
          <ac:chgData name="Stuart Reid" userId="22edcfd7-9520-4423-a7a0-2e5c4a1cddfa" providerId="ADAL" clId="{8B33168F-0B29-498B-A359-96EB6330917B}" dt="2025-04-30T14:36:38.498" v="2950" actId="14100"/>
          <ac:spMkLst>
            <pc:docMk/>
            <pc:sldMk cId="443543243" sldId="2613"/>
            <ac:spMk id="21" creationId="{D76F321B-6A9B-7104-E9BA-DF51E2427ED0}"/>
          </ac:spMkLst>
        </pc:spChg>
        <pc:spChg chg="mod ord">
          <ac:chgData name="Stuart Reid" userId="22edcfd7-9520-4423-a7a0-2e5c4a1cddfa" providerId="ADAL" clId="{8B33168F-0B29-498B-A359-96EB6330917B}" dt="2025-04-30T14:48:35.197" v="3067" actId="20577"/>
          <ac:spMkLst>
            <pc:docMk/>
            <pc:sldMk cId="443543243" sldId="2613"/>
            <ac:spMk id="22" creationId="{98AAE0F8-1CD7-A569-7847-A91BE0CC2C4A}"/>
          </ac:spMkLst>
        </pc:spChg>
        <pc:cxnChg chg="add mod">
          <ac:chgData name="Stuart Reid" userId="22edcfd7-9520-4423-a7a0-2e5c4a1cddfa" providerId="ADAL" clId="{8B33168F-0B29-498B-A359-96EB6330917B}" dt="2025-04-30T14:50:58.317" v="3085" actId="1076"/>
          <ac:cxnSpMkLst>
            <pc:docMk/>
            <pc:sldMk cId="443543243" sldId="2613"/>
            <ac:cxnSpMk id="24" creationId="{0DE19401-D529-A08D-09FF-1E2E834ED13A}"/>
          </ac:cxnSpMkLst>
        </pc:cxnChg>
      </pc:sldChg>
      <pc:sldChg chg="addSp delSp modSp add mod ord">
        <pc:chgData name="Stuart Reid" userId="22edcfd7-9520-4423-a7a0-2e5c4a1cddfa" providerId="ADAL" clId="{8B33168F-0B29-498B-A359-96EB6330917B}" dt="2025-05-13T07:59:41.210" v="3635" actId="1076"/>
        <pc:sldMkLst>
          <pc:docMk/>
          <pc:sldMk cId="563945339" sldId="2614"/>
        </pc:sldMkLst>
        <pc:spChg chg="add del mod">
          <ac:chgData name="Stuart Reid" userId="22edcfd7-9520-4423-a7a0-2e5c4a1cddfa" providerId="ADAL" clId="{8B33168F-0B29-498B-A359-96EB6330917B}" dt="2025-05-13T07:53:01.889" v="3554"/>
          <ac:spMkLst>
            <pc:docMk/>
            <pc:sldMk cId="563945339" sldId="2614"/>
            <ac:spMk id="3" creationId="{11BF1A8B-07EB-366B-6A8D-8EE7FC14453C}"/>
          </ac:spMkLst>
        </pc:spChg>
        <pc:spChg chg="add mod">
          <ac:chgData name="Stuart Reid" userId="22edcfd7-9520-4423-a7a0-2e5c4a1cddfa" providerId="ADAL" clId="{8B33168F-0B29-498B-A359-96EB6330917B}" dt="2025-05-13T07:53:16.670" v="3557" actId="27636"/>
          <ac:spMkLst>
            <pc:docMk/>
            <pc:sldMk cId="563945339" sldId="2614"/>
            <ac:spMk id="4" creationId="{C3C570DA-CC94-A561-CBCC-9F7077E030B3}"/>
          </ac:spMkLst>
        </pc:spChg>
        <pc:spChg chg="add mod">
          <ac:chgData name="Stuart Reid" userId="22edcfd7-9520-4423-a7a0-2e5c4a1cddfa" providerId="ADAL" clId="{8B33168F-0B29-498B-A359-96EB6330917B}" dt="2025-05-13T07:59:37.558" v="3634" actId="14100"/>
          <ac:spMkLst>
            <pc:docMk/>
            <pc:sldMk cId="563945339" sldId="2614"/>
            <ac:spMk id="8" creationId="{DDDEAF86-9F94-8F1E-40E9-BD5C658CEA3F}"/>
          </ac:spMkLst>
        </pc:spChg>
        <pc:spChg chg="mod">
          <ac:chgData name="Stuart Reid" userId="22edcfd7-9520-4423-a7a0-2e5c4a1cddfa" providerId="ADAL" clId="{8B33168F-0B29-498B-A359-96EB6330917B}" dt="2025-05-13T07:59:41.210" v="3635" actId="1076"/>
          <ac:spMkLst>
            <pc:docMk/>
            <pc:sldMk cId="563945339" sldId="2614"/>
            <ac:spMk id="9" creationId="{0B41F263-DFB2-E6B7-9566-72AB50004F40}"/>
          </ac:spMkLst>
        </pc:spChg>
        <pc:picChg chg="add mod">
          <ac:chgData name="Stuart Reid" userId="22edcfd7-9520-4423-a7a0-2e5c4a1cddfa" providerId="ADAL" clId="{8B33168F-0B29-498B-A359-96EB6330917B}" dt="2025-05-13T07:54:15.975" v="3570" actId="14100"/>
          <ac:picMkLst>
            <pc:docMk/>
            <pc:sldMk cId="563945339" sldId="2614"/>
            <ac:picMk id="6" creationId="{3D4DAB9E-0798-A9E6-3252-87B1BB561DE5}"/>
          </ac:picMkLst>
        </pc:picChg>
      </pc:sldChg>
      <pc:sldChg chg="add del">
        <pc:chgData name="Stuart Reid" userId="22edcfd7-9520-4423-a7a0-2e5c4a1cddfa" providerId="ADAL" clId="{8B33168F-0B29-498B-A359-96EB6330917B}" dt="2025-05-12T08:04:31.676" v="3268" actId="2890"/>
        <pc:sldMkLst>
          <pc:docMk/>
          <pc:sldMk cId="2668337526" sldId="2615"/>
        </pc:sldMkLst>
      </pc:sldChg>
      <pc:sldChg chg="addSp delSp modSp add mod ord">
        <pc:chgData name="Stuart Reid" userId="22edcfd7-9520-4423-a7a0-2e5c4a1cddfa" providerId="ADAL" clId="{8B33168F-0B29-498B-A359-96EB6330917B}" dt="2025-05-13T08:00:20.953" v="3639" actId="20577"/>
        <pc:sldMkLst>
          <pc:docMk/>
          <pc:sldMk cId="3857281174" sldId="2615"/>
        </pc:sldMkLst>
        <pc:spChg chg="mod">
          <ac:chgData name="Stuart Reid" userId="22edcfd7-9520-4423-a7a0-2e5c4a1cddfa" providerId="ADAL" clId="{8B33168F-0B29-498B-A359-96EB6330917B}" dt="2025-05-13T08:00:20.953" v="3639" actId="20577"/>
          <ac:spMkLst>
            <pc:docMk/>
            <pc:sldMk cId="3857281174" sldId="2615"/>
            <ac:spMk id="2" creationId="{C1E3044C-4BA3-20C9-483E-E7BE579B398F}"/>
          </ac:spMkLst>
        </pc:spChg>
        <pc:picChg chg="add mod">
          <ac:chgData name="Stuart Reid" userId="22edcfd7-9520-4423-a7a0-2e5c4a1cddfa" providerId="ADAL" clId="{8B33168F-0B29-498B-A359-96EB6330917B}" dt="2025-05-13T07:54:04.896" v="3569"/>
          <ac:picMkLst>
            <pc:docMk/>
            <pc:sldMk cId="3857281174" sldId="2615"/>
            <ac:picMk id="3" creationId="{8CABD32F-F544-8ABF-FB98-28BC8116C1DD}"/>
          </ac:picMkLst>
        </pc:picChg>
      </pc:sldChg>
      <pc:sldChg chg="modSp add ord">
        <pc:chgData name="Stuart Reid" userId="22edcfd7-9520-4423-a7a0-2e5c4a1cddfa" providerId="ADAL" clId="{8B33168F-0B29-498B-A359-96EB6330917B}" dt="2025-05-12T08:10:00.709" v="3330" actId="20577"/>
        <pc:sldMkLst>
          <pc:docMk/>
          <pc:sldMk cId="1256252549" sldId="2616"/>
        </pc:sldMkLst>
        <pc:spChg chg="mod">
          <ac:chgData name="Stuart Reid" userId="22edcfd7-9520-4423-a7a0-2e5c4a1cddfa" providerId="ADAL" clId="{8B33168F-0B29-498B-A359-96EB6330917B}" dt="2025-05-12T08:10:00.709" v="3330" actId="20577"/>
          <ac:spMkLst>
            <pc:docMk/>
            <pc:sldMk cId="1256252549" sldId="2616"/>
            <ac:spMk id="2" creationId="{856610DE-7085-DB4C-2F8D-D143F39A930A}"/>
          </ac:spMkLst>
        </pc:spChg>
      </pc:sldChg>
      <pc:sldChg chg="addSp delSp modSp add mod ord">
        <pc:chgData name="Stuart Reid" userId="22edcfd7-9520-4423-a7a0-2e5c4a1cddfa" providerId="ADAL" clId="{8B33168F-0B29-498B-A359-96EB6330917B}" dt="2025-05-13T07:59:10.342" v="3629" actId="20577"/>
        <pc:sldMkLst>
          <pc:docMk/>
          <pc:sldMk cId="2804618947" sldId="2617"/>
        </pc:sldMkLst>
        <pc:spChg chg="add mod">
          <ac:chgData name="Stuart Reid" userId="22edcfd7-9520-4423-a7a0-2e5c4a1cddfa" providerId="ADAL" clId="{8B33168F-0B29-498B-A359-96EB6330917B}" dt="2025-05-13T07:57:45.234" v="3613" actId="14100"/>
          <ac:spMkLst>
            <pc:docMk/>
            <pc:sldMk cId="2804618947" sldId="2617"/>
            <ac:spMk id="3" creationId="{DF138E62-7845-1864-69BC-BCA7ABD7812E}"/>
          </ac:spMkLst>
        </pc:spChg>
        <pc:spChg chg="add mod">
          <ac:chgData name="Stuart Reid" userId="22edcfd7-9520-4423-a7a0-2e5c4a1cddfa" providerId="ADAL" clId="{8B33168F-0B29-498B-A359-96EB6330917B}" dt="2025-05-13T07:54:38.935" v="3575"/>
          <ac:spMkLst>
            <pc:docMk/>
            <pc:sldMk cId="2804618947" sldId="2617"/>
            <ac:spMk id="5" creationId="{B2D89D3C-406F-1F84-173F-A14EBE2980BF}"/>
          </ac:spMkLst>
        </pc:spChg>
        <pc:spChg chg="del">
          <ac:chgData name="Stuart Reid" userId="22edcfd7-9520-4423-a7a0-2e5c4a1cddfa" providerId="ADAL" clId="{8B33168F-0B29-498B-A359-96EB6330917B}" dt="2025-05-13T07:51:43.778" v="3542" actId="478"/>
          <ac:spMkLst>
            <pc:docMk/>
            <pc:sldMk cId="2804618947" sldId="2617"/>
            <ac:spMk id="8" creationId="{56506B95-B38F-03EB-7144-944EFAC6E389}"/>
          </ac:spMkLst>
        </pc:spChg>
        <pc:spChg chg="del">
          <ac:chgData name="Stuart Reid" userId="22edcfd7-9520-4423-a7a0-2e5c4a1cddfa" providerId="ADAL" clId="{8B33168F-0B29-498B-A359-96EB6330917B}" dt="2025-05-13T07:52:11.239" v="3545" actId="478"/>
          <ac:spMkLst>
            <pc:docMk/>
            <pc:sldMk cId="2804618947" sldId="2617"/>
            <ac:spMk id="9" creationId="{E6BD5966-762B-26D9-89E6-371CA34A3D7C}"/>
          </ac:spMkLst>
        </pc:spChg>
        <pc:spChg chg="add mod">
          <ac:chgData name="Stuart Reid" userId="22edcfd7-9520-4423-a7a0-2e5c4a1cddfa" providerId="ADAL" clId="{8B33168F-0B29-498B-A359-96EB6330917B}" dt="2025-05-13T07:58:38.711" v="3622" actId="6549"/>
          <ac:spMkLst>
            <pc:docMk/>
            <pc:sldMk cId="2804618947" sldId="2617"/>
            <ac:spMk id="10" creationId="{A5C860BB-DEE8-09CC-0828-F61D8C99486F}"/>
          </ac:spMkLst>
        </pc:spChg>
        <pc:spChg chg="add mod">
          <ac:chgData name="Stuart Reid" userId="22edcfd7-9520-4423-a7a0-2e5c4a1cddfa" providerId="ADAL" clId="{8B33168F-0B29-498B-A359-96EB6330917B}" dt="2025-05-13T07:59:10.342" v="3629" actId="20577"/>
          <ac:spMkLst>
            <pc:docMk/>
            <pc:sldMk cId="2804618947" sldId="2617"/>
            <ac:spMk id="12" creationId="{18CDB0E9-8943-8115-A9FD-D56C20D0B577}"/>
          </ac:spMkLst>
        </pc:spChg>
        <pc:picChg chg="add mod">
          <ac:chgData name="Stuart Reid" userId="22edcfd7-9520-4423-a7a0-2e5c4a1cddfa" providerId="ADAL" clId="{8B33168F-0B29-498B-A359-96EB6330917B}" dt="2025-05-13T07:54:22.165" v="3573"/>
          <ac:picMkLst>
            <pc:docMk/>
            <pc:sldMk cId="2804618947" sldId="2617"/>
            <ac:picMk id="4" creationId="{7921406E-B6C3-141F-C17F-123FBA6870CA}"/>
          </ac:picMkLst>
        </pc:picChg>
        <pc:picChg chg="del mod">
          <ac:chgData name="Stuart Reid" userId="22edcfd7-9520-4423-a7a0-2e5c4a1cddfa" providerId="ADAL" clId="{8B33168F-0B29-498B-A359-96EB6330917B}" dt="2025-05-13T07:54:20.562" v="3572" actId="478"/>
          <ac:picMkLst>
            <pc:docMk/>
            <pc:sldMk cId="2804618947" sldId="2617"/>
            <ac:picMk id="6" creationId="{CAAE96C5-744E-AA21-8D73-3AB6AB13A645}"/>
          </ac:picMkLst>
        </pc:picChg>
      </pc:sldChg>
      <pc:sldChg chg="addSp delSp modSp add mod">
        <pc:chgData name="Stuart Reid" userId="22edcfd7-9520-4423-a7a0-2e5c4a1cddfa" providerId="ADAL" clId="{8B33168F-0B29-498B-A359-96EB6330917B}" dt="2025-05-13T08:04:17.699" v="3685" actId="6549"/>
        <pc:sldMkLst>
          <pc:docMk/>
          <pc:sldMk cId="3112814018" sldId="2618"/>
        </pc:sldMkLst>
        <pc:spChg chg="add mod">
          <ac:chgData name="Stuart Reid" userId="22edcfd7-9520-4423-a7a0-2e5c4a1cddfa" providerId="ADAL" clId="{8B33168F-0B29-498B-A359-96EB6330917B}" dt="2025-05-13T08:03:41.315" v="3666" actId="255"/>
          <ac:spMkLst>
            <pc:docMk/>
            <pc:sldMk cId="3112814018" sldId="2618"/>
            <ac:spMk id="3" creationId="{5A34D149-FF23-20E9-05A9-B5C4D55A9AF5}"/>
          </ac:spMkLst>
        </pc:spChg>
        <pc:spChg chg="mod">
          <ac:chgData name="Stuart Reid" userId="22edcfd7-9520-4423-a7a0-2e5c4a1cddfa" providerId="ADAL" clId="{8B33168F-0B29-498B-A359-96EB6330917B}" dt="2025-05-13T08:01:21.231" v="3643"/>
          <ac:spMkLst>
            <pc:docMk/>
            <pc:sldMk cId="3112814018" sldId="2618"/>
            <ac:spMk id="4" creationId="{5DFC7D7D-6050-2209-0860-28F37F23280A}"/>
          </ac:spMkLst>
        </pc:spChg>
        <pc:spChg chg="add mod">
          <ac:chgData name="Stuart Reid" userId="22edcfd7-9520-4423-a7a0-2e5c4a1cddfa" providerId="ADAL" clId="{8B33168F-0B29-498B-A359-96EB6330917B}" dt="2025-05-13T08:04:17.699" v="3685" actId="6549"/>
          <ac:spMkLst>
            <pc:docMk/>
            <pc:sldMk cId="3112814018" sldId="2618"/>
            <ac:spMk id="7" creationId="{54632361-CC22-DBDA-CCD4-131D8A362877}"/>
          </ac:spMkLst>
        </pc:spChg>
        <pc:spChg chg="del">
          <ac:chgData name="Stuart Reid" userId="22edcfd7-9520-4423-a7a0-2e5c4a1cddfa" providerId="ADAL" clId="{8B33168F-0B29-498B-A359-96EB6330917B}" dt="2025-05-13T08:01:05.355" v="3641" actId="478"/>
          <ac:spMkLst>
            <pc:docMk/>
            <pc:sldMk cId="3112814018" sldId="2618"/>
            <ac:spMk id="8" creationId="{0FAAC678-DC10-20F9-D194-4C26AFEAADAA}"/>
          </ac:spMkLst>
        </pc:spChg>
        <pc:spChg chg="del">
          <ac:chgData name="Stuart Reid" userId="22edcfd7-9520-4423-a7a0-2e5c4a1cddfa" providerId="ADAL" clId="{8B33168F-0B29-498B-A359-96EB6330917B}" dt="2025-05-13T08:01:06.910" v="3642" actId="478"/>
          <ac:spMkLst>
            <pc:docMk/>
            <pc:sldMk cId="3112814018" sldId="2618"/>
            <ac:spMk id="9" creationId="{9D55C694-4428-71F6-F22F-CCC37FD271A8}"/>
          </ac:spMkLst>
        </pc:spChg>
      </pc:sldChg>
      <pc:sldChg chg="delSp modSp add del mod ord">
        <pc:chgData name="Stuart Reid" userId="22edcfd7-9520-4423-a7a0-2e5c4a1cddfa" providerId="ADAL" clId="{8B33168F-0B29-498B-A359-96EB6330917B}" dt="2025-05-13T09:45:30.102" v="4202" actId="47"/>
        <pc:sldMkLst>
          <pc:docMk/>
          <pc:sldMk cId="2217064674" sldId="2619"/>
        </pc:sldMkLst>
        <pc:spChg chg="mod">
          <ac:chgData name="Stuart Reid" userId="22edcfd7-9520-4423-a7a0-2e5c4a1cddfa" providerId="ADAL" clId="{8B33168F-0B29-498B-A359-96EB6330917B}" dt="2025-05-13T09:43:00.276" v="4196" actId="313"/>
          <ac:spMkLst>
            <pc:docMk/>
            <pc:sldMk cId="2217064674" sldId="2619"/>
            <ac:spMk id="2" creationId="{2A2D9C93-2B8D-F048-45EC-3F92839D998C}"/>
          </ac:spMkLst>
        </pc:spChg>
        <pc:picChg chg="del">
          <ac:chgData name="Stuart Reid" userId="22edcfd7-9520-4423-a7a0-2e5c4a1cddfa" providerId="ADAL" clId="{8B33168F-0B29-498B-A359-96EB6330917B}" dt="2025-05-13T09:42:48.706" v="4169" actId="478"/>
          <ac:picMkLst>
            <pc:docMk/>
            <pc:sldMk cId="2217064674" sldId="2619"/>
            <ac:picMk id="4" creationId="{9EF33C64-44E1-7797-7139-C2010E423132}"/>
          </ac:picMkLst>
        </pc:picChg>
      </pc:sldChg>
      <pc:sldChg chg="addSp delSp modSp add mod">
        <pc:chgData name="Stuart Reid" userId="22edcfd7-9520-4423-a7a0-2e5c4a1cddfa" providerId="ADAL" clId="{8B33168F-0B29-498B-A359-96EB6330917B}" dt="2025-05-14T08:01:05.558" v="4221" actId="1076"/>
        <pc:sldMkLst>
          <pc:docMk/>
          <pc:sldMk cId="3664295463" sldId="2619"/>
        </pc:sldMkLst>
        <pc:spChg chg="add del mod">
          <ac:chgData name="Stuart Reid" userId="22edcfd7-9520-4423-a7a0-2e5c4a1cddfa" providerId="ADAL" clId="{8B33168F-0B29-498B-A359-96EB6330917B}" dt="2025-05-14T07:56:28.880" v="4208" actId="478"/>
          <ac:spMkLst>
            <pc:docMk/>
            <pc:sldMk cId="3664295463" sldId="2619"/>
            <ac:spMk id="3" creationId="{888CFDA2-12F1-13D6-3A28-ED842A7832D7}"/>
          </ac:spMkLst>
        </pc:spChg>
        <pc:spChg chg="add del mod">
          <ac:chgData name="Stuart Reid" userId="22edcfd7-9520-4423-a7a0-2e5c4a1cddfa" providerId="ADAL" clId="{8B33168F-0B29-498B-A359-96EB6330917B}" dt="2025-05-14T07:56:32.682" v="4210" actId="478"/>
          <ac:spMkLst>
            <pc:docMk/>
            <pc:sldMk cId="3664295463" sldId="2619"/>
            <ac:spMk id="5" creationId="{B0FA305F-1D15-4CB1-9C26-25733137131F}"/>
          </ac:spMkLst>
        </pc:spChg>
        <pc:spChg chg="add mod ord">
          <ac:chgData name="Stuart Reid" userId="22edcfd7-9520-4423-a7a0-2e5c4a1cddfa" providerId="ADAL" clId="{8B33168F-0B29-498B-A359-96EB6330917B}" dt="2025-05-14T08:01:05.558" v="4221" actId="1076"/>
          <ac:spMkLst>
            <pc:docMk/>
            <pc:sldMk cId="3664295463" sldId="2619"/>
            <ac:spMk id="8" creationId="{A1B23581-B086-7C1B-D2E0-C4A2810C7BD6}"/>
          </ac:spMkLst>
        </pc:spChg>
        <pc:spChg chg="del">
          <ac:chgData name="Stuart Reid" userId="22edcfd7-9520-4423-a7a0-2e5c4a1cddfa" providerId="ADAL" clId="{8B33168F-0B29-498B-A359-96EB6330917B}" dt="2025-05-14T07:56:27.064" v="4207" actId="478"/>
          <ac:spMkLst>
            <pc:docMk/>
            <pc:sldMk cId="3664295463" sldId="2619"/>
            <ac:spMk id="11" creationId="{15CF935C-899E-5590-8E96-15C20D829FF9}"/>
          </ac:spMkLst>
        </pc:spChg>
        <pc:spChg chg="del">
          <ac:chgData name="Stuart Reid" userId="22edcfd7-9520-4423-a7a0-2e5c4a1cddfa" providerId="ADAL" clId="{8B33168F-0B29-498B-A359-96EB6330917B}" dt="2025-05-14T07:56:31.266" v="4209" actId="478"/>
          <ac:spMkLst>
            <pc:docMk/>
            <pc:sldMk cId="3664295463" sldId="2619"/>
            <ac:spMk id="12" creationId="{B4863A52-1239-3A3F-8908-73A0CB008ECA}"/>
          </ac:spMkLst>
        </pc:spChg>
        <pc:picChg chg="add mod">
          <ac:chgData name="Stuart Reid" userId="22edcfd7-9520-4423-a7a0-2e5c4a1cddfa" providerId="ADAL" clId="{8B33168F-0B29-498B-A359-96EB6330917B}" dt="2025-05-14T07:56:45.256" v="4215" actId="1076"/>
          <ac:picMkLst>
            <pc:docMk/>
            <pc:sldMk cId="3664295463" sldId="2619"/>
            <ac:picMk id="7" creationId="{9CE17AEA-E35C-C967-54D8-BD26DA9B0A12}"/>
          </ac:picMkLst>
        </pc:picChg>
      </pc:sldChg>
      <pc:sldChg chg="add">
        <pc:chgData name="Stuart Reid" userId="22edcfd7-9520-4423-a7a0-2e5c4a1cddfa" providerId="ADAL" clId="{8B33168F-0B29-498B-A359-96EB6330917B}" dt="2025-05-14T09:13:43.380" v="4222" actId="2890"/>
        <pc:sldMkLst>
          <pc:docMk/>
          <pc:sldMk cId="3550229246" sldId="262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631825" cy="3444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825500" y="0"/>
            <a:ext cx="631825" cy="344488"/>
          </a:xfrm>
          <a:prstGeom prst="rect">
            <a:avLst/>
          </a:prstGeom>
        </p:spPr>
        <p:txBody>
          <a:bodyPr vert="horz" lIns="91440" tIns="45720" rIns="91440" bIns="45720" rtlCol="0"/>
          <a:lstStyle>
            <a:lvl1pPr algn="r">
              <a:defRPr sz="1200"/>
            </a:lvl1pPr>
          </a:lstStyle>
          <a:p>
            <a:fld id="{5D8F8B71-6D2F-4583-8A68-B07926D452BF}" type="datetimeFigureOut">
              <a:rPr lang="en-GB" smtClean="0"/>
              <a:t>14/05/2025</a:t>
            </a:fld>
            <a:endParaRPr lang="en-GB"/>
          </a:p>
        </p:txBody>
      </p:sp>
      <p:sp>
        <p:nvSpPr>
          <p:cNvPr id="4" name="Slide Image Placeholder 3"/>
          <p:cNvSpPr>
            <a:spLocks noGrp="1" noRot="1" noChangeAspect="1"/>
          </p:cNvSpPr>
          <p:nvPr>
            <p:ph type="sldImg" idx="2"/>
          </p:nvPr>
        </p:nvSpPr>
        <p:spPr>
          <a:xfrm>
            <a:off x="-1328738" y="857250"/>
            <a:ext cx="4114801" cy="23145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146050" y="3300413"/>
            <a:ext cx="1165225"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513513"/>
            <a:ext cx="631825" cy="3444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825500" y="6513513"/>
            <a:ext cx="631825" cy="344487"/>
          </a:xfrm>
          <a:prstGeom prst="rect">
            <a:avLst/>
          </a:prstGeom>
        </p:spPr>
        <p:txBody>
          <a:bodyPr vert="horz" lIns="91440" tIns="45720" rIns="91440" bIns="45720" rtlCol="0" anchor="b"/>
          <a:lstStyle>
            <a:lvl1pPr algn="r">
              <a:defRPr sz="1200"/>
            </a:lvl1pPr>
          </a:lstStyle>
          <a:p>
            <a:fld id="{54E32BBE-291B-42F8-8857-F64018B76A49}" type="slidenum">
              <a:rPr lang="en-GB" smtClean="0"/>
              <a:t>‹#›</a:t>
            </a:fld>
            <a:endParaRPr lang="en-GB"/>
          </a:p>
        </p:txBody>
      </p:sp>
    </p:spTree>
    <p:extLst>
      <p:ext uri="{BB962C8B-B14F-4D97-AF65-F5344CB8AC3E}">
        <p14:creationId xmlns:p14="http://schemas.microsoft.com/office/powerpoint/2010/main" val="1543579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
This presentation addresses the erosion and loss of transitional protection within the Universal Credit system. We will explore its structure, the concept of transitional protection, the factors leading to its erosion, its consequences, and potential strategies to mitigate this issue.
</a:t>
            </a:r>
          </a:p>
        </p:txBody>
      </p:sp>
      <p:sp>
        <p:nvSpPr>
          <p:cNvPr id="4" name="Slide Number Placeholder 3"/>
          <p:cNvSpPr>
            <a:spLocks noGrp="1"/>
          </p:cNvSpPr>
          <p:nvPr>
            <p:ph type="sldNum" sz="quarter" idx="5"/>
          </p:nvPr>
        </p:nvSpPr>
        <p:spPr/>
        <p:txBody>
          <a:bodyPr/>
          <a:lstStyle/>
          <a:p>
            <a:fld id="{46646092-B2D2-49A5-BAFA-359CBF0BCC65}" type="slidenum">
              <a:rPr lang="en-GB" smtClean="0"/>
              <a:t>1</a:t>
            </a:fld>
            <a:endParaRPr lang="en-GB"/>
          </a:p>
        </p:txBody>
      </p:sp>
    </p:spTree>
    <p:extLst>
      <p:ext uri="{BB962C8B-B14F-4D97-AF65-F5344CB8AC3E}">
        <p14:creationId xmlns:p14="http://schemas.microsoft.com/office/powerpoint/2010/main" val="16927996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6646092-B2D2-49A5-BAFA-359CBF0BCC65}" type="slidenum">
              <a:rPr lang="en-GB" smtClean="0"/>
              <a:t>2</a:t>
            </a:fld>
            <a:endParaRPr lang="en-GB"/>
          </a:p>
        </p:txBody>
      </p:sp>
    </p:spTree>
    <p:extLst>
      <p:ext uri="{BB962C8B-B14F-4D97-AF65-F5344CB8AC3E}">
        <p14:creationId xmlns:p14="http://schemas.microsoft.com/office/powerpoint/2010/main" val="34017581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EE66D8-1D7D-13BC-ABED-8CFC5E48B3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B6E059-D5A2-E620-7934-9DED89618A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8EFEA0-8C07-047A-201D-CF4AABE2EE2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BD1F564-9293-B09D-169C-4DF1B318ACB6}"/>
              </a:ext>
            </a:extLst>
          </p:cNvPr>
          <p:cNvSpPr>
            <a:spLocks noGrp="1"/>
          </p:cNvSpPr>
          <p:nvPr>
            <p:ph type="sldNum" sz="quarter" idx="5"/>
          </p:nvPr>
        </p:nvSpPr>
        <p:spPr/>
        <p:txBody>
          <a:bodyPr/>
          <a:lstStyle/>
          <a:p>
            <a:fld id="{46646092-B2D2-49A5-BAFA-359CBF0BCC65}" type="slidenum">
              <a:rPr lang="en-GB" smtClean="0"/>
              <a:t>3</a:t>
            </a:fld>
            <a:endParaRPr lang="en-GB"/>
          </a:p>
        </p:txBody>
      </p:sp>
    </p:spTree>
    <p:extLst>
      <p:ext uri="{BB962C8B-B14F-4D97-AF65-F5344CB8AC3E}">
        <p14:creationId xmlns:p14="http://schemas.microsoft.com/office/powerpoint/2010/main" val="31686633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7E0CA-62C7-4430-0ABE-D717FDFAD8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ECD371-03CB-062A-2FB2-F115E61580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E7A1D8-DA6D-C11D-D1A1-FE10F72ADCC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F2CDFBA-60CA-73B5-5453-995989BD428B}"/>
              </a:ext>
            </a:extLst>
          </p:cNvPr>
          <p:cNvSpPr>
            <a:spLocks noGrp="1"/>
          </p:cNvSpPr>
          <p:nvPr>
            <p:ph type="sldNum" sz="quarter" idx="5"/>
          </p:nvPr>
        </p:nvSpPr>
        <p:spPr/>
        <p:txBody>
          <a:bodyPr/>
          <a:lstStyle/>
          <a:p>
            <a:fld id="{46646092-B2D2-49A5-BAFA-359CBF0BCC65}" type="slidenum">
              <a:rPr lang="en-GB" smtClean="0"/>
              <a:t>4</a:t>
            </a:fld>
            <a:endParaRPr lang="en-GB"/>
          </a:p>
        </p:txBody>
      </p:sp>
    </p:spTree>
    <p:extLst>
      <p:ext uri="{BB962C8B-B14F-4D97-AF65-F5344CB8AC3E}">
        <p14:creationId xmlns:p14="http://schemas.microsoft.com/office/powerpoint/2010/main" val="447186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37AA5-8E70-0B0A-A716-4540424A6F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17008F-B086-238A-274A-203C12C4C2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FC3EE8-917E-3E85-714D-3A2C24CB6B6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68BB31E-AD1E-C663-4D48-9E5697BB0F72}"/>
              </a:ext>
            </a:extLst>
          </p:cNvPr>
          <p:cNvSpPr>
            <a:spLocks noGrp="1"/>
          </p:cNvSpPr>
          <p:nvPr>
            <p:ph type="sldNum" sz="quarter" idx="5"/>
          </p:nvPr>
        </p:nvSpPr>
        <p:spPr/>
        <p:txBody>
          <a:bodyPr/>
          <a:lstStyle/>
          <a:p>
            <a:fld id="{46646092-B2D2-49A5-BAFA-359CBF0BCC65}" type="slidenum">
              <a:rPr lang="en-GB" smtClean="0"/>
              <a:t>5</a:t>
            </a:fld>
            <a:endParaRPr lang="en-GB"/>
          </a:p>
        </p:txBody>
      </p:sp>
    </p:spTree>
    <p:extLst>
      <p:ext uri="{BB962C8B-B14F-4D97-AF65-F5344CB8AC3E}">
        <p14:creationId xmlns:p14="http://schemas.microsoft.com/office/powerpoint/2010/main" val="3337782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4FA84-7B18-E175-BA58-B15DE50B47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B32C59-DBCE-8381-1C59-B451718AA6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4B049A-C465-5A59-3DDA-2E5826F3C44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3F5F8D8-D0B1-E501-2D0C-9C13B4E0D98A}"/>
              </a:ext>
            </a:extLst>
          </p:cNvPr>
          <p:cNvSpPr>
            <a:spLocks noGrp="1"/>
          </p:cNvSpPr>
          <p:nvPr>
            <p:ph type="sldNum" sz="quarter" idx="5"/>
          </p:nvPr>
        </p:nvSpPr>
        <p:spPr/>
        <p:txBody>
          <a:bodyPr/>
          <a:lstStyle/>
          <a:p>
            <a:fld id="{46646092-B2D2-49A5-BAFA-359CBF0BCC65}" type="slidenum">
              <a:rPr lang="en-GB" smtClean="0"/>
              <a:t>6</a:t>
            </a:fld>
            <a:endParaRPr lang="en-GB"/>
          </a:p>
        </p:txBody>
      </p:sp>
    </p:spTree>
    <p:extLst>
      <p:ext uri="{BB962C8B-B14F-4D97-AF65-F5344CB8AC3E}">
        <p14:creationId xmlns:p14="http://schemas.microsoft.com/office/powerpoint/2010/main" val="9605111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42956-9D9B-8436-55B6-514224F86F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1710DD-165D-C03E-D5D5-2D085E3A42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AD4904-99C7-1EB7-72BA-C5809F947EB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BE0F18B-6101-2146-BCFB-A235BBA7D8D6}"/>
              </a:ext>
            </a:extLst>
          </p:cNvPr>
          <p:cNvSpPr>
            <a:spLocks noGrp="1"/>
          </p:cNvSpPr>
          <p:nvPr>
            <p:ph type="sldNum" sz="quarter" idx="5"/>
          </p:nvPr>
        </p:nvSpPr>
        <p:spPr/>
        <p:txBody>
          <a:bodyPr/>
          <a:lstStyle/>
          <a:p>
            <a:fld id="{46646092-B2D2-49A5-BAFA-359CBF0BCC65}" type="slidenum">
              <a:rPr lang="en-GB" smtClean="0"/>
              <a:t>7</a:t>
            </a:fld>
            <a:endParaRPr lang="en-GB"/>
          </a:p>
        </p:txBody>
      </p:sp>
    </p:spTree>
    <p:extLst>
      <p:ext uri="{BB962C8B-B14F-4D97-AF65-F5344CB8AC3E}">
        <p14:creationId xmlns:p14="http://schemas.microsoft.com/office/powerpoint/2010/main" val="30712326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0A00D-AFE7-A9DA-CE8D-52B7B55BA2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C0BC73-F5A3-9459-D071-64314B20DC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F712E5-7A8E-F212-FA6D-260AF84E1DB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94BEC29-310F-4613-EFAA-424521794AE5}"/>
              </a:ext>
            </a:extLst>
          </p:cNvPr>
          <p:cNvSpPr>
            <a:spLocks noGrp="1"/>
          </p:cNvSpPr>
          <p:nvPr>
            <p:ph type="sldNum" sz="quarter" idx="5"/>
          </p:nvPr>
        </p:nvSpPr>
        <p:spPr/>
        <p:txBody>
          <a:bodyPr/>
          <a:lstStyle/>
          <a:p>
            <a:fld id="{46646092-B2D2-49A5-BAFA-359CBF0BCC65}" type="slidenum">
              <a:rPr lang="en-GB" smtClean="0"/>
              <a:t>8</a:t>
            </a:fld>
            <a:endParaRPr lang="en-GB"/>
          </a:p>
        </p:txBody>
      </p:sp>
    </p:spTree>
    <p:extLst>
      <p:ext uri="{BB962C8B-B14F-4D97-AF65-F5344CB8AC3E}">
        <p14:creationId xmlns:p14="http://schemas.microsoft.com/office/powerpoint/2010/main" val="12549391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848B96-6AEA-BB3A-FF94-225662713E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5923B7-C64E-8139-93AC-0AAF3C14AF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A135CD-DA83-2C28-4A2B-12108BAE025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F5DDBB6-9FFB-2933-F6B2-2D321C51E000}"/>
              </a:ext>
            </a:extLst>
          </p:cNvPr>
          <p:cNvSpPr>
            <a:spLocks noGrp="1"/>
          </p:cNvSpPr>
          <p:nvPr>
            <p:ph type="sldNum" sz="quarter" idx="5"/>
          </p:nvPr>
        </p:nvSpPr>
        <p:spPr/>
        <p:txBody>
          <a:bodyPr/>
          <a:lstStyle/>
          <a:p>
            <a:fld id="{46646092-B2D2-49A5-BAFA-359CBF0BCC65}" type="slidenum">
              <a:rPr lang="en-GB" smtClean="0"/>
              <a:t>9</a:t>
            </a:fld>
            <a:endParaRPr lang="en-GB"/>
          </a:p>
        </p:txBody>
      </p:sp>
    </p:spTree>
    <p:extLst>
      <p:ext uri="{BB962C8B-B14F-4D97-AF65-F5344CB8AC3E}">
        <p14:creationId xmlns:p14="http://schemas.microsoft.com/office/powerpoint/2010/main" val="37766310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A6DD8-EAA6-F126-5786-0CA996D227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D6A6A7-A752-D0FD-BDDA-4BDF6D2C44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1E0BF8-FF0F-6711-083A-8777EE8C874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6017B68-5A25-C063-DBEC-8D7CC50C83B8}"/>
              </a:ext>
            </a:extLst>
          </p:cNvPr>
          <p:cNvSpPr>
            <a:spLocks noGrp="1"/>
          </p:cNvSpPr>
          <p:nvPr>
            <p:ph type="sldNum" sz="quarter" idx="5"/>
          </p:nvPr>
        </p:nvSpPr>
        <p:spPr/>
        <p:txBody>
          <a:bodyPr/>
          <a:lstStyle/>
          <a:p>
            <a:fld id="{46646092-B2D2-49A5-BAFA-359CBF0BCC65}" type="slidenum">
              <a:rPr lang="en-GB" smtClean="0"/>
              <a:t>10</a:t>
            </a:fld>
            <a:endParaRPr lang="en-GB"/>
          </a:p>
        </p:txBody>
      </p:sp>
    </p:spTree>
    <p:extLst>
      <p:ext uri="{BB962C8B-B14F-4D97-AF65-F5344CB8AC3E}">
        <p14:creationId xmlns:p14="http://schemas.microsoft.com/office/powerpoint/2010/main" val="3595420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F0FBB-A3E4-1CB4-5118-3799A8AA10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08836C-B8FE-DD21-18AF-4272186C64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C99B18-467D-C352-F96C-928CCE9F89F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79EC294-0915-F1A9-2F58-E79DAD7A9D45}"/>
              </a:ext>
            </a:extLst>
          </p:cNvPr>
          <p:cNvSpPr>
            <a:spLocks noGrp="1"/>
          </p:cNvSpPr>
          <p:nvPr>
            <p:ph type="sldNum" sz="quarter" idx="5"/>
          </p:nvPr>
        </p:nvSpPr>
        <p:spPr/>
        <p:txBody>
          <a:bodyPr/>
          <a:lstStyle/>
          <a:p>
            <a:fld id="{46646092-B2D2-49A5-BAFA-359CBF0BCC65}" type="slidenum">
              <a:rPr lang="en-GB" smtClean="0"/>
              <a:t>11</a:t>
            </a:fld>
            <a:endParaRPr lang="en-GB"/>
          </a:p>
        </p:txBody>
      </p:sp>
    </p:spTree>
    <p:extLst>
      <p:ext uri="{BB962C8B-B14F-4D97-AF65-F5344CB8AC3E}">
        <p14:creationId xmlns:p14="http://schemas.microsoft.com/office/powerpoint/2010/main" val="40135829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1C29B-4D71-EACF-3952-CF47CCC3EE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3DE23C-42E5-9A88-CD72-A3EF8466FB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043F02-9E5E-22FF-2370-6DC137B77CB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46D6809-4695-A816-2DA6-03CD116CAC8A}"/>
              </a:ext>
            </a:extLst>
          </p:cNvPr>
          <p:cNvSpPr>
            <a:spLocks noGrp="1"/>
          </p:cNvSpPr>
          <p:nvPr>
            <p:ph type="sldNum" sz="quarter" idx="5"/>
          </p:nvPr>
        </p:nvSpPr>
        <p:spPr/>
        <p:txBody>
          <a:bodyPr/>
          <a:lstStyle/>
          <a:p>
            <a:fld id="{46646092-B2D2-49A5-BAFA-359CBF0BCC65}" type="slidenum">
              <a:rPr lang="en-GB" smtClean="0"/>
              <a:t>12</a:t>
            </a:fld>
            <a:endParaRPr lang="en-GB"/>
          </a:p>
        </p:txBody>
      </p:sp>
    </p:spTree>
    <p:extLst>
      <p:ext uri="{BB962C8B-B14F-4D97-AF65-F5344CB8AC3E}">
        <p14:creationId xmlns:p14="http://schemas.microsoft.com/office/powerpoint/2010/main" val="14849079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1903D-640A-8E6B-568A-D2ED90FAB4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348BA7-7255-1BAC-E7D5-874ED10E89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2E1E4E-3009-1AF6-19B3-42F996638FE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90390FF-C8F6-54E4-C1F0-C7CDD51C940E}"/>
              </a:ext>
            </a:extLst>
          </p:cNvPr>
          <p:cNvSpPr>
            <a:spLocks noGrp="1"/>
          </p:cNvSpPr>
          <p:nvPr>
            <p:ph type="sldNum" sz="quarter" idx="5"/>
          </p:nvPr>
        </p:nvSpPr>
        <p:spPr/>
        <p:txBody>
          <a:bodyPr/>
          <a:lstStyle/>
          <a:p>
            <a:fld id="{46646092-B2D2-49A5-BAFA-359CBF0BCC65}" type="slidenum">
              <a:rPr lang="en-GB" smtClean="0"/>
              <a:t>13</a:t>
            </a:fld>
            <a:endParaRPr lang="en-GB"/>
          </a:p>
        </p:txBody>
      </p:sp>
    </p:spTree>
    <p:extLst>
      <p:ext uri="{BB962C8B-B14F-4D97-AF65-F5344CB8AC3E}">
        <p14:creationId xmlns:p14="http://schemas.microsoft.com/office/powerpoint/2010/main" val="20317205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1ACF7-A7E6-294E-8616-A84879430B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5F910B-D679-A18B-17A1-1D3B7263B1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B4EE6B-854A-E643-CD04-7663971DFE8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40CC4A5-C330-E09B-F062-0D22399B9C91}"/>
              </a:ext>
            </a:extLst>
          </p:cNvPr>
          <p:cNvSpPr>
            <a:spLocks noGrp="1"/>
          </p:cNvSpPr>
          <p:nvPr>
            <p:ph type="sldNum" sz="quarter" idx="5"/>
          </p:nvPr>
        </p:nvSpPr>
        <p:spPr/>
        <p:txBody>
          <a:bodyPr/>
          <a:lstStyle/>
          <a:p>
            <a:fld id="{46646092-B2D2-49A5-BAFA-359CBF0BCC65}" type="slidenum">
              <a:rPr lang="en-GB" smtClean="0"/>
              <a:t>14</a:t>
            </a:fld>
            <a:endParaRPr lang="en-GB"/>
          </a:p>
        </p:txBody>
      </p:sp>
    </p:spTree>
    <p:extLst>
      <p:ext uri="{BB962C8B-B14F-4D97-AF65-F5344CB8AC3E}">
        <p14:creationId xmlns:p14="http://schemas.microsoft.com/office/powerpoint/2010/main" val="30578794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00B96-4619-C6BD-949C-D53295132A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0D7261-B044-B90A-61F8-26B7E7BABB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487F03-1442-D1A7-D078-17656A8FAFB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2FEB00D-0F22-AD80-8750-05D1F6E6D727}"/>
              </a:ext>
            </a:extLst>
          </p:cNvPr>
          <p:cNvSpPr>
            <a:spLocks noGrp="1"/>
          </p:cNvSpPr>
          <p:nvPr>
            <p:ph type="sldNum" sz="quarter" idx="5"/>
          </p:nvPr>
        </p:nvSpPr>
        <p:spPr/>
        <p:txBody>
          <a:bodyPr/>
          <a:lstStyle/>
          <a:p>
            <a:fld id="{46646092-B2D2-49A5-BAFA-359CBF0BCC65}" type="slidenum">
              <a:rPr lang="en-GB" smtClean="0"/>
              <a:t>15</a:t>
            </a:fld>
            <a:endParaRPr lang="en-GB"/>
          </a:p>
        </p:txBody>
      </p:sp>
    </p:spTree>
    <p:extLst>
      <p:ext uri="{BB962C8B-B14F-4D97-AF65-F5344CB8AC3E}">
        <p14:creationId xmlns:p14="http://schemas.microsoft.com/office/powerpoint/2010/main" val="38907040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C2BAC-1BBA-B591-B3DE-89DE0540C9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8269F8-1EC0-7DA0-6D73-038C6ACFEB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1B3B2F-63C3-F145-87CD-9E76087175D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0411C12-E352-9A11-49D7-F0BC4848207A}"/>
              </a:ext>
            </a:extLst>
          </p:cNvPr>
          <p:cNvSpPr>
            <a:spLocks noGrp="1"/>
          </p:cNvSpPr>
          <p:nvPr>
            <p:ph type="sldNum" sz="quarter" idx="5"/>
          </p:nvPr>
        </p:nvSpPr>
        <p:spPr/>
        <p:txBody>
          <a:bodyPr/>
          <a:lstStyle/>
          <a:p>
            <a:fld id="{46646092-B2D2-49A5-BAFA-359CBF0BCC65}" type="slidenum">
              <a:rPr lang="en-GB" smtClean="0"/>
              <a:t>16</a:t>
            </a:fld>
            <a:endParaRPr lang="en-GB"/>
          </a:p>
        </p:txBody>
      </p:sp>
    </p:spTree>
    <p:extLst>
      <p:ext uri="{BB962C8B-B14F-4D97-AF65-F5344CB8AC3E}">
        <p14:creationId xmlns:p14="http://schemas.microsoft.com/office/powerpoint/2010/main" val="25241412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6646092-B2D2-49A5-BAFA-359CBF0BCC65}" type="slidenum">
              <a:rPr lang="en-GB" smtClean="0"/>
              <a:t>17</a:t>
            </a:fld>
            <a:endParaRPr lang="en-GB"/>
          </a:p>
        </p:txBody>
      </p:sp>
    </p:spTree>
    <p:extLst>
      <p:ext uri="{BB962C8B-B14F-4D97-AF65-F5344CB8AC3E}">
        <p14:creationId xmlns:p14="http://schemas.microsoft.com/office/powerpoint/2010/main" val="36316979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508C2-18C6-D0DA-F61F-AE153A92C7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1623AC-93B9-927B-62F0-3A5664B4BD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DF863B-11FE-B9BD-F029-848E08A5B3D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09AA0A3-8197-7147-7263-27BDFB86DACB}"/>
              </a:ext>
            </a:extLst>
          </p:cNvPr>
          <p:cNvSpPr>
            <a:spLocks noGrp="1"/>
          </p:cNvSpPr>
          <p:nvPr>
            <p:ph type="sldNum" sz="quarter" idx="5"/>
          </p:nvPr>
        </p:nvSpPr>
        <p:spPr/>
        <p:txBody>
          <a:bodyPr/>
          <a:lstStyle/>
          <a:p>
            <a:fld id="{46646092-B2D2-49A5-BAFA-359CBF0BCC65}" type="slidenum">
              <a:rPr lang="en-GB" smtClean="0"/>
              <a:t>18</a:t>
            </a:fld>
            <a:endParaRPr lang="en-GB"/>
          </a:p>
        </p:txBody>
      </p:sp>
    </p:spTree>
    <p:extLst>
      <p:ext uri="{BB962C8B-B14F-4D97-AF65-F5344CB8AC3E}">
        <p14:creationId xmlns:p14="http://schemas.microsoft.com/office/powerpoint/2010/main" val="29685047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163A59-897F-27B3-6319-6C4B237260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943990-9ADC-09C3-B9BF-3DC7A2B813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A8067C-B9BD-F632-B10A-A1D71AFBA73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D39817B-66C4-88E0-FAC2-6A864D23E354}"/>
              </a:ext>
            </a:extLst>
          </p:cNvPr>
          <p:cNvSpPr>
            <a:spLocks noGrp="1"/>
          </p:cNvSpPr>
          <p:nvPr>
            <p:ph type="sldNum" sz="quarter" idx="5"/>
          </p:nvPr>
        </p:nvSpPr>
        <p:spPr/>
        <p:txBody>
          <a:bodyPr/>
          <a:lstStyle/>
          <a:p>
            <a:fld id="{46646092-B2D2-49A5-BAFA-359CBF0BCC65}" type="slidenum">
              <a:rPr lang="en-GB" smtClean="0"/>
              <a:t>19</a:t>
            </a:fld>
            <a:endParaRPr lang="en-GB"/>
          </a:p>
        </p:txBody>
      </p:sp>
    </p:spTree>
    <p:extLst>
      <p:ext uri="{BB962C8B-B14F-4D97-AF65-F5344CB8AC3E}">
        <p14:creationId xmlns:p14="http://schemas.microsoft.com/office/powerpoint/2010/main" val="10448340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FD26E-9A42-F179-1BE4-6F1006297E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BC0098-C98A-2935-B74B-5F826406EB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6A1473-9117-FBD0-31C8-069DFC5EE59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2A2DD20-881B-78EF-62BD-6B196110EC07}"/>
              </a:ext>
            </a:extLst>
          </p:cNvPr>
          <p:cNvSpPr>
            <a:spLocks noGrp="1"/>
          </p:cNvSpPr>
          <p:nvPr>
            <p:ph type="sldNum" sz="quarter" idx="5"/>
          </p:nvPr>
        </p:nvSpPr>
        <p:spPr/>
        <p:txBody>
          <a:bodyPr/>
          <a:lstStyle/>
          <a:p>
            <a:fld id="{46646092-B2D2-49A5-BAFA-359CBF0BCC65}" type="slidenum">
              <a:rPr lang="en-GB" smtClean="0"/>
              <a:t>20</a:t>
            </a:fld>
            <a:endParaRPr lang="en-GB"/>
          </a:p>
        </p:txBody>
      </p:sp>
    </p:spTree>
    <p:extLst>
      <p:ext uri="{BB962C8B-B14F-4D97-AF65-F5344CB8AC3E}">
        <p14:creationId xmlns:p14="http://schemas.microsoft.com/office/powerpoint/2010/main" val="26256044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4594A-4E8C-4C67-28CB-73A21A8F13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D3D683-4C87-4A4C-EB86-786BDA0C9F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B4507E-4435-BC22-EAEF-E856B0D5DBD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4CF4732-146F-90FC-C4FA-F72C495471F5}"/>
              </a:ext>
            </a:extLst>
          </p:cNvPr>
          <p:cNvSpPr>
            <a:spLocks noGrp="1"/>
          </p:cNvSpPr>
          <p:nvPr>
            <p:ph type="sldNum" sz="quarter" idx="5"/>
          </p:nvPr>
        </p:nvSpPr>
        <p:spPr/>
        <p:txBody>
          <a:bodyPr/>
          <a:lstStyle/>
          <a:p>
            <a:fld id="{46646092-B2D2-49A5-BAFA-359CBF0BCC65}" type="slidenum">
              <a:rPr lang="en-GB" smtClean="0"/>
              <a:t>21</a:t>
            </a:fld>
            <a:endParaRPr lang="en-GB"/>
          </a:p>
        </p:txBody>
      </p:sp>
    </p:spTree>
    <p:extLst>
      <p:ext uri="{BB962C8B-B14F-4D97-AF65-F5344CB8AC3E}">
        <p14:creationId xmlns:p14="http://schemas.microsoft.com/office/powerpoint/2010/main" val="4232379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6646092-B2D2-49A5-BAFA-359CBF0BCC65}" type="slidenum">
              <a:rPr lang="en-GB" smtClean="0"/>
              <a:t>22</a:t>
            </a:fld>
            <a:endParaRPr lang="en-GB"/>
          </a:p>
        </p:txBody>
      </p:sp>
    </p:spTree>
    <p:extLst>
      <p:ext uri="{BB962C8B-B14F-4D97-AF65-F5344CB8AC3E}">
        <p14:creationId xmlns:p14="http://schemas.microsoft.com/office/powerpoint/2010/main" val="1113706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8C8A7-ED41-B3F2-5538-23DD3CD75F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8A4F5C-67C4-831A-EEC1-1CF13C4AD9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5BBF03-39C6-4D9B-C669-FDCA2D774D0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5C181B9-0E07-6EC8-6C97-B6328EE8709C}"/>
              </a:ext>
            </a:extLst>
          </p:cNvPr>
          <p:cNvSpPr>
            <a:spLocks noGrp="1"/>
          </p:cNvSpPr>
          <p:nvPr>
            <p:ph type="sldNum" sz="quarter" idx="5"/>
          </p:nvPr>
        </p:nvSpPr>
        <p:spPr/>
        <p:txBody>
          <a:bodyPr/>
          <a:lstStyle/>
          <a:p>
            <a:fld id="{46646092-B2D2-49A5-BAFA-359CBF0BCC65}" type="slidenum">
              <a:rPr lang="en-GB" smtClean="0"/>
              <a:t>23</a:t>
            </a:fld>
            <a:endParaRPr lang="en-GB"/>
          </a:p>
        </p:txBody>
      </p:sp>
    </p:spTree>
    <p:extLst>
      <p:ext uri="{BB962C8B-B14F-4D97-AF65-F5344CB8AC3E}">
        <p14:creationId xmlns:p14="http://schemas.microsoft.com/office/powerpoint/2010/main" val="41664482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C08A8-D953-E25C-E5EA-36427ACF0C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2E8FBF-2D89-6B8E-6478-D12315A7B1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82DDDC-13C2-E4E6-A797-5D1CF815BDD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A8A0276-C84C-842B-BDB5-26A5D4020A8B}"/>
              </a:ext>
            </a:extLst>
          </p:cNvPr>
          <p:cNvSpPr>
            <a:spLocks noGrp="1"/>
          </p:cNvSpPr>
          <p:nvPr>
            <p:ph type="sldNum" sz="quarter" idx="5"/>
          </p:nvPr>
        </p:nvSpPr>
        <p:spPr/>
        <p:txBody>
          <a:bodyPr/>
          <a:lstStyle/>
          <a:p>
            <a:fld id="{46646092-B2D2-49A5-BAFA-359CBF0BCC65}" type="slidenum">
              <a:rPr lang="en-GB" smtClean="0"/>
              <a:t>24</a:t>
            </a:fld>
            <a:endParaRPr lang="en-GB"/>
          </a:p>
        </p:txBody>
      </p:sp>
    </p:spTree>
    <p:extLst>
      <p:ext uri="{BB962C8B-B14F-4D97-AF65-F5344CB8AC3E}">
        <p14:creationId xmlns:p14="http://schemas.microsoft.com/office/powerpoint/2010/main" val="29571588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4D8DC-FDA9-6EEB-C998-0EE4D0353A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DDF0A9-77E2-B286-D6A0-42D12F03EB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0AAACD-08C0-64DB-AF79-63C65734770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32B741D-D5FB-A45C-23A2-E447609B2226}"/>
              </a:ext>
            </a:extLst>
          </p:cNvPr>
          <p:cNvSpPr>
            <a:spLocks noGrp="1"/>
          </p:cNvSpPr>
          <p:nvPr>
            <p:ph type="sldNum" sz="quarter" idx="5"/>
          </p:nvPr>
        </p:nvSpPr>
        <p:spPr/>
        <p:txBody>
          <a:bodyPr/>
          <a:lstStyle/>
          <a:p>
            <a:fld id="{46646092-B2D2-49A5-BAFA-359CBF0BCC65}" type="slidenum">
              <a:rPr lang="en-GB" smtClean="0"/>
              <a:t>25</a:t>
            </a:fld>
            <a:endParaRPr lang="en-GB"/>
          </a:p>
        </p:txBody>
      </p:sp>
    </p:spTree>
    <p:extLst>
      <p:ext uri="{BB962C8B-B14F-4D97-AF65-F5344CB8AC3E}">
        <p14:creationId xmlns:p14="http://schemas.microsoft.com/office/powerpoint/2010/main" val="23195531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0FF05-5DF8-FE11-5550-C7C327C172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9F6B73-ECF4-3FD9-08DB-0C791546F9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A16254-D10C-5C83-389F-14C2D383660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DB92CC9-578A-6146-61A0-3E67FB03F258}"/>
              </a:ext>
            </a:extLst>
          </p:cNvPr>
          <p:cNvSpPr>
            <a:spLocks noGrp="1"/>
          </p:cNvSpPr>
          <p:nvPr>
            <p:ph type="sldNum" sz="quarter" idx="5"/>
          </p:nvPr>
        </p:nvSpPr>
        <p:spPr/>
        <p:txBody>
          <a:bodyPr/>
          <a:lstStyle/>
          <a:p>
            <a:fld id="{46646092-B2D2-49A5-BAFA-359CBF0BCC65}" type="slidenum">
              <a:rPr lang="en-GB" smtClean="0"/>
              <a:t>26</a:t>
            </a:fld>
            <a:endParaRPr lang="en-GB"/>
          </a:p>
        </p:txBody>
      </p:sp>
    </p:spTree>
    <p:extLst>
      <p:ext uri="{BB962C8B-B14F-4D97-AF65-F5344CB8AC3E}">
        <p14:creationId xmlns:p14="http://schemas.microsoft.com/office/powerpoint/2010/main" val="21968468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C0DDF-F624-205D-9F86-60687FC492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781254-B6BA-A369-9F0B-A89930DB22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87E8DB-A48A-CF7C-DD25-2B084144A40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8BEA610-6E0D-C9A2-F82B-F2559AD884DA}"/>
              </a:ext>
            </a:extLst>
          </p:cNvPr>
          <p:cNvSpPr>
            <a:spLocks noGrp="1"/>
          </p:cNvSpPr>
          <p:nvPr>
            <p:ph type="sldNum" sz="quarter" idx="5"/>
          </p:nvPr>
        </p:nvSpPr>
        <p:spPr/>
        <p:txBody>
          <a:bodyPr/>
          <a:lstStyle/>
          <a:p>
            <a:fld id="{46646092-B2D2-49A5-BAFA-359CBF0BCC65}" type="slidenum">
              <a:rPr lang="en-GB" smtClean="0"/>
              <a:t>27</a:t>
            </a:fld>
            <a:endParaRPr lang="en-GB"/>
          </a:p>
        </p:txBody>
      </p:sp>
    </p:spTree>
    <p:extLst>
      <p:ext uri="{BB962C8B-B14F-4D97-AF65-F5344CB8AC3E}">
        <p14:creationId xmlns:p14="http://schemas.microsoft.com/office/powerpoint/2010/main" val="14344604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6646092-B2D2-49A5-BAFA-359CBF0BCC65}" type="slidenum">
              <a:rPr lang="en-GB" smtClean="0"/>
              <a:t>28</a:t>
            </a:fld>
            <a:endParaRPr lang="en-GB"/>
          </a:p>
        </p:txBody>
      </p:sp>
    </p:spTree>
    <p:extLst>
      <p:ext uri="{BB962C8B-B14F-4D97-AF65-F5344CB8AC3E}">
        <p14:creationId xmlns:p14="http://schemas.microsoft.com/office/powerpoint/2010/main" val="21005771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age - option 1">
    <p:spTree>
      <p:nvGrpSpPr>
        <p:cNvPr id="1" name=""/>
        <p:cNvGrpSpPr/>
        <p:nvPr/>
      </p:nvGrpSpPr>
      <p:grpSpPr>
        <a:xfrm>
          <a:off x="0" y="0"/>
          <a:ext cx="0" cy="0"/>
          <a:chOff x="0" y="0"/>
          <a:chExt cx="0" cy="0"/>
        </a:xfrm>
      </p:grpSpPr>
      <p:pic>
        <p:nvPicPr>
          <p:cNvPr id="4" name="Picture 3" descr="A picture containing text, accessory, businesscard, vector graphics&#10;&#10;Description automatically generated">
            <a:extLst>
              <a:ext uri="{FF2B5EF4-FFF2-40B4-BE49-F238E27FC236}">
                <a16:creationId xmlns:a16="http://schemas.microsoft.com/office/drawing/2014/main" id="{891BECA3-B0C9-B646-A1CD-5F15CB0E62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068800" cy="9601200"/>
          </a:xfrm>
          <a:prstGeom prst="rect">
            <a:avLst/>
          </a:prstGeom>
        </p:spPr>
      </p:pic>
      <p:sp>
        <p:nvSpPr>
          <p:cNvPr id="6" name="Title 1">
            <a:extLst>
              <a:ext uri="{FF2B5EF4-FFF2-40B4-BE49-F238E27FC236}">
                <a16:creationId xmlns:a16="http://schemas.microsoft.com/office/drawing/2014/main" id="{9B3E420B-A008-4C46-B737-B29DBD523D77}"/>
              </a:ext>
            </a:extLst>
          </p:cNvPr>
          <p:cNvSpPr>
            <a:spLocks noGrp="1"/>
          </p:cNvSpPr>
          <p:nvPr>
            <p:ph type="title"/>
          </p:nvPr>
        </p:nvSpPr>
        <p:spPr>
          <a:xfrm>
            <a:off x="964110" y="3583140"/>
            <a:ext cx="10647787" cy="1506827"/>
          </a:xfrm>
        </p:spPr>
        <p:txBody>
          <a:bodyPr anchor="b" anchorCtr="0">
            <a:normAutofit/>
          </a:bodyPr>
          <a:lstStyle>
            <a:lvl1pPr>
              <a:defRPr sz="6000" baseline="0">
                <a:solidFill>
                  <a:schemeClr val="bg1"/>
                </a:solidFill>
                <a:latin typeface="Calibri" panose="020F0502020204030204" pitchFamily="34" charset="0"/>
              </a:defRPr>
            </a:lvl1pPr>
          </a:lstStyle>
          <a:p>
            <a:r>
              <a:rPr lang="en-US"/>
              <a:t>Click to edit Master title style</a:t>
            </a:r>
            <a:endParaRPr lang="en-US" dirty="0"/>
          </a:p>
        </p:txBody>
      </p:sp>
      <p:sp>
        <p:nvSpPr>
          <p:cNvPr id="13" name="Text Placeholder 12">
            <a:extLst>
              <a:ext uri="{FF2B5EF4-FFF2-40B4-BE49-F238E27FC236}">
                <a16:creationId xmlns:a16="http://schemas.microsoft.com/office/drawing/2014/main" id="{5C5A0458-6448-4B49-BFAB-4C881BCE1F0C}"/>
              </a:ext>
            </a:extLst>
          </p:cNvPr>
          <p:cNvSpPr>
            <a:spLocks noGrp="1"/>
          </p:cNvSpPr>
          <p:nvPr>
            <p:ph type="body" sz="quarter" idx="10" hasCustomPrompt="1"/>
          </p:nvPr>
        </p:nvSpPr>
        <p:spPr>
          <a:xfrm>
            <a:off x="963613" y="5486400"/>
            <a:ext cx="9064625" cy="1052052"/>
          </a:xfrm>
        </p:spPr>
        <p:txBody>
          <a:bodyPr/>
          <a:lstStyle>
            <a:lvl1pPr marL="0" marR="0" indent="0" algn="l" defTabSz="480023" rtl="0" eaLnBrk="1" fontAlgn="auto" latinLnBrk="0" hangingPunct="1">
              <a:lnSpc>
                <a:spcPct val="100000"/>
              </a:lnSpc>
              <a:spcBef>
                <a:spcPct val="20000"/>
              </a:spcBef>
              <a:spcAft>
                <a:spcPts val="0"/>
              </a:spcAft>
              <a:buClrTx/>
              <a:buSzTx/>
              <a:buFontTx/>
              <a:buNone/>
              <a:tabLst/>
              <a:defRPr baseline="0">
                <a:solidFill>
                  <a:schemeClr val="bg1"/>
                </a:solidFill>
                <a:latin typeface="Calibri" panose="020F0502020204030204" pitchFamily="34" charset="0"/>
              </a:defRPr>
            </a:lvl1pPr>
            <a:lvl2pPr marL="480024" indent="0">
              <a:buFontTx/>
              <a:buNone/>
              <a:defRPr/>
            </a:lvl2pPr>
            <a:lvl3pPr marL="960049" indent="0">
              <a:buFontTx/>
              <a:buNone/>
              <a:defRPr/>
            </a:lvl3pPr>
            <a:lvl4pPr marL="1440073" indent="0">
              <a:buFontTx/>
              <a:buNone/>
              <a:defRPr/>
            </a:lvl4pPr>
            <a:lvl5pPr marL="1920097" indent="0">
              <a:buFontTx/>
              <a:buNone/>
              <a:defRPr/>
            </a:lvl5pPr>
          </a:lstStyle>
          <a:p>
            <a:pPr marL="0" marR="0" lvl="0" indent="0" algn="l" defTabSz="480023" rtl="0" eaLnBrk="1" fontAlgn="auto" latinLnBrk="0" hangingPunct="1">
              <a:lnSpc>
                <a:spcPct val="100000"/>
              </a:lnSpc>
              <a:spcBef>
                <a:spcPct val="20000"/>
              </a:spcBef>
              <a:spcAft>
                <a:spcPts val="0"/>
              </a:spcAft>
              <a:buClrTx/>
              <a:buSzTx/>
              <a:buFontTx/>
              <a:buNone/>
              <a:tabLst/>
              <a:defRPr/>
            </a:pPr>
            <a:r>
              <a:rPr lang="en-GB" dirty="0"/>
              <a:t>Click to edit </a:t>
            </a:r>
            <a:r>
              <a:rPr lang="en-US" sz="2400" baseline="0" dirty="0">
                <a:solidFill>
                  <a:schemeClr val="bg1"/>
                </a:solidFill>
              </a:rPr>
              <a:t>sub-title or delete</a:t>
            </a:r>
            <a:endParaRPr lang="en-GB" dirty="0"/>
          </a:p>
        </p:txBody>
      </p:sp>
    </p:spTree>
    <p:extLst>
      <p:ext uri="{BB962C8B-B14F-4D97-AF65-F5344CB8AC3E}">
        <p14:creationId xmlns:p14="http://schemas.microsoft.com/office/powerpoint/2010/main" val="40786638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 Text">
    <p:spTree>
      <p:nvGrpSpPr>
        <p:cNvPr id="1" name=""/>
        <p:cNvGrpSpPr/>
        <p:nvPr/>
      </p:nvGrpSpPr>
      <p:grpSpPr>
        <a:xfrm>
          <a:off x="0" y="0"/>
          <a:ext cx="0" cy="0"/>
          <a:chOff x="0" y="0"/>
          <a:chExt cx="0" cy="0"/>
        </a:xfrm>
      </p:grpSpPr>
      <p:sp>
        <p:nvSpPr>
          <p:cNvPr id="2" name="Title 1"/>
          <p:cNvSpPr>
            <a:spLocks noGrp="1"/>
          </p:cNvSpPr>
          <p:nvPr>
            <p:ph type="title"/>
          </p:nvPr>
        </p:nvSpPr>
        <p:spPr>
          <a:xfrm>
            <a:off x="1672321" y="921638"/>
            <a:ext cx="12406536" cy="1267631"/>
          </a:xfrm>
        </p:spPr>
        <p:txBody>
          <a:bodyPr>
            <a:normAutofit/>
          </a:bodyPr>
          <a:lstStyle>
            <a:lvl1pPr>
              <a:defRPr sz="5500" baseline="0">
                <a:solidFill>
                  <a:srgbClr val="824998"/>
                </a:solidFill>
                <a:latin typeface="Calibri" panose="020F0502020204030204" pitchFamily="34" charset="0"/>
              </a:defRPr>
            </a:lvl1pPr>
          </a:lstStyle>
          <a:p>
            <a:r>
              <a:rPr lang="en-US"/>
              <a:t>Click to edit Master title style</a:t>
            </a:r>
            <a:endParaRPr lang="en-US" dirty="0"/>
          </a:p>
        </p:txBody>
      </p:sp>
      <p:sp>
        <p:nvSpPr>
          <p:cNvPr id="3" name="Content Placeholder 2"/>
          <p:cNvSpPr>
            <a:spLocks noGrp="1"/>
          </p:cNvSpPr>
          <p:nvPr>
            <p:ph idx="1" hasCustomPrompt="1"/>
          </p:nvPr>
        </p:nvSpPr>
        <p:spPr>
          <a:xfrm>
            <a:off x="1672321" y="2572904"/>
            <a:ext cx="13501775" cy="5956734"/>
          </a:xfrm>
        </p:spPr>
        <p:txBody>
          <a:bodyPr>
            <a:normAutofit/>
          </a:bodyPr>
          <a:lstStyle>
            <a:lvl1pPr marL="0" indent="0">
              <a:buClr>
                <a:srgbClr val="2FB8BD"/>
              </a:buClr>
              <a:buNone/>
              <a:defRPr sz="2400" baseline="0">
                <a:solidFill>
                  <a:schemeClr val="bg2">
                    <a:lumMod val="25000"/>
                  </a:schemeClr>
                </a:solidFill>
                <a:latin typeface="Calibri" panose="020F0502020204030204" pitchFamily="34" charset="0"/>
              </a:defRPr>
            </a:lvl1pPr>
            <a:lvl2pPr marL="480024" indent="0">
              <a:buClr>
                <a:srgbClr val="2FB8BD"/>
              </a:buClr>
              <a:buNone/>
              <a:defRPr sz="2800" baseline="0"/>
            </a:lvl2pPr>
            <a:lvl3pPr marL="960049" indent="0">
              <a:buClr>
                <a:srgbClr val="2FB8BD"/>
              </a:buClr>
              <a:buNone/>
              <a:defRPr sz="2800" baseline="0"/>
            </a:lvl3pPr>
            <a:lvl4pPr marL="1440073" indent="0">
              <a:buClr>
                <a:srgbClr val="2FB8BD"/>
              </a:buClr>
              <a:buNone/>
              <a:defRPr sz="2800" baseline="0"/>
            </a:lvl4pPr>
            <a:lvl5pPr marL="1920097" indent="0">
              <a:buClr>
                <a:srgbClr val="2FB8BD"/>
              </a:buClr>
              <a:buNone/>
              <a:defRPr sz="2800" baseline="0"/>
            </a:lvl5pPr>
          </a:lstStyle>
          <a:p>
            <a:pPr lvl="0"/>
            <a:r>
              <a:rPr lang="en-US" dirty="0"/>
              <a:t>Edit Master text styles</a:t>
            </a:r>
          </a:p>
        </p:txBody>
      </p:sp>
    </p:spTree>
    <p:extLst>
      <p:ext uri="{BB962C8B-B14F-4D97-AF65-F5344CB8AC3E}">
        <p14:creationId xmlns:p14="http://schemas.microsoft.com/office/powerpoint/2010/main" val="36734065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 Sub head / Bullets">
    <p:spTree>
      <p:nvGrpSpPr>
        <p:cNvPr id="1" name=""/>
        <p:cNvGrpSpPr/>
        <p:nvPr/>
      </p:nvGrpSpPr>
      <p:grpSpPr>
        <a:xfrm>
          <a:off x="0" y="0"/>
          <a:ext cx="0" cy="0"/>
          <a:chOff x="0" y="0"/>
          <a:chExt cx="0" cy="0"/>
        </a:xfrm>
      </p:grpSpPr>
      <p:sp>
        <p:nvSpPr>
          <p:cNvPr id="2" name="Title 1"/>
          <p:cNvSpPr>
            <a:spLocks noGrp="1"/>
          </p:cNvSpPr>
          <p:nvPr>
            <p:ph type="title"/>
          </p:nvPr>
        </p:nvSpPr>
        <p:spPr>
          <a:xfrm>
            <a:off x="1672321" y="921638"/>
            <a:ext cx="12406536" cy="1267631"/>
          </a:xfrm>
        </p:spPr>
        <p:txBody>
          <a:bodyPr>
            <a:normAutofit/>
          </a:bodyPr>
          <a:lstStyle>
            <a:lvl1pPr>
              <a:defRPr sz="5500" baseline="0">
                <a:solidFill>
                  <a:srgbClr val="824998"/>
                </a:solidFill>
              </a:defRPr>
            </a:lvl1pPr>
          </a:lstStyle>
          <a:p>
            <a:r>
              <a:rPr lang="en-US"/>
              <a:t>Click to edit Master title style</a:t>
            </a:r>
            <a:endParaRPr lang="en-US" dirty="0"/>
          </a:p>
        </p:txBody>
      </p:sp>
      <p:sp>
        <p:nvSpPr>
          <p:cNvPr id="3" name="Content Placeholder 2"/>
          <p:cNvSpPr>
            <a:spLocks noGrp="1"/>
          </p:cNvSpPr>
          <p:nvPr>
            <p:ph idx="1" hasCustomPrompt="1"/>
          </p:nvPr>
        </p:nvSpPr>
        <p:spPr>
          <a:xfrm>
            <a:off x="1672321" y="2530040"/>
            <a:ext cx="13501775" cy="684646"/>
          </a:xfrm>
        </p:spPr>
        <p:txBody>
          <a:bodyPr anchor="t" anchorCtr="0">
            <a:normAutofit/>
          </a:bodyPr>
          <a:lstStyle>
            <a:lvl1pPr marL="0" indent="0">
              <a:buClr>
                <a:srgbClr val="2FB8BD"/>
              </a:buClr>
              <a:buNone/>
              <a:defRPr sz="2500" b="1" i="0" baseline="0">
                <a:solidFill>
                  <a:srgbClr val="824998"/>
                </a:solidFill>
                <a:latin typeface="Calibri" panose="020F0502020204030204" pitchFamily="34" charset="0"/>
              </a:defRPr>
            </a:lvl1pPr>
            <a:lvl2pPr marL="480024" indent="0">
              <a:buClr>
                <a:srgbClr val="2FB8BD"/>
              </a:buClr>
              <a:buNone/>
              <a:defRPr sz="2800" baseline="0"/>
            </a:lvl2pPr>
            <a:lvl3pPr marL="960049" indent="0">
              <a:buClr>
                <a:srgbClr val="2FB8BD"/>
              </a:buClr>
              <a:buNone/>
              <a:defRPr sz="2800" baseline="0"/>
            </a:lvl3pPr>
            <a:lvl4pPr marL="1440073" indent="0">
              <a:buClr>
                <a:srgbClr val="2FB8BD"/>
              </a:buClr>
              <a:buNone/>
              <a:defRPr sz="2800" baseline="0"/>
            </a:lvl4pPr>
            <a:lvl5pPr marL="1920097" indent="0">
              <a:buClr>
                <a:srgbClr val="2FB8BD"/>
              </a:buClr>
              <a:buNone/>
              <a:defRPr sz="2800" baseline="0"/>
            </a:lvl5pPr>
          </a:lstStyle>
          <a:p>
            <a:pPr lvl="0"/>
            <a:r>
              <a:rPr lang="en-US" dirty="0"/>
              <a:t>Edit Master text styles</a:t>
            </a:r>
          </a:p>
        </p:txBody>
      </p:sp>
      <p:sp>
        <p:nvSpPr>
          <p:cNvPr id="5" name="Content Placeholder 2">
            <a:extLst>
              <a:ext uri="{FF2B5EF4-FFF2-40B4-BE49-F238E27FC236}">
                <a16:creationId xmlns:a16="http://schemas.microsoft.com/office/drawing/2014/main" id="{32452120-7F16-6E49-9598-89F0B376100A}"/>
              </a:ext>
            </a:extLst>
          </p:cNvPr>
          <p:cNvSpPr>
            <a:spLocks noGrp="1"/>
          </p:cNvSpPr>
          <p:nvPr>
            <p:ph idx="10"/>
          </p:nvPr>
        </p:nvSpPr>
        <p:spPr>
          <a:xfrm>
            <a:off x="1672320" y="3384006"/>
            <a:ext cx="13501776" cy="5159919"/>
          </a:xfrm>
        </p:spPr>
        <p:txBody>
          <a:bodyPr>
            <a:normAutofit/>
          </a:bodyPr>
          <a:lstStyle>
            <a:lvl1pPr>
              <a:buClr>
                <a:srgbClr val="2FB8BD"/>
              </a:buClr>
              <a:defRPr sz="2400" baseline="0">
                <a:solidFill>
                  <a:schemeClr val="bg2">
                    <a:lumMod val="25000"/>
                  </a:schemeClr>
                </a:solidFill>
              </a:defRPr>
            </a:lvl1pPr>
            <a:lvl2pPr>
              <a:buClr>
                <a:srgbClr val="2FB8BD"/>
              </a:buClr>
              <a:defRPr sz="2400" baseline="0">
                <a:solidFill>
                  <a:schemeClr val="bg2">
                    <a:lumMod val="25000"/>
                  </a:schemeClr>
                </a:solidFill>
              </a:defRPr>
            </a:lvl2pPr>
            <a:lvl3pPr>
              <a:buClr>
                <a:srgbClr val="2FB8BD"/>
              </a:buClr>
              <a:defRPr sz="2400" baseline="0">
                <a:solidFill>
                  <a:schemeClr val="bg2">
                    <a:lumMod val="25000"/>
                  </a:schemeClr>
                </a:solidFill>
              </a:defRPr>
            </a:lvl3pPr>
            <a:lvl4pPr>
              <a:buClr>
                <a:srgbClr val="2FB8BD"/>
              </a:buClr>
              <a:defRPr sz="2400" baseline="0">
                <a:solidFill>
                  <a:schemeClr val="bg2">
                    <a:lumMod val="25000"/>
                  </a:schemeClr>
                </a:solidFill>
              </a:defRPr>
            </a:lvl4pPr>
            <a:lvl5pPr>
              <a:buClr>
                <a:srgbClr val="2FB8BD"/>
              </a:buClr>
              <a:defRPr sz="2400" baseline="0">
                <a:solidFill>
                  <a:schemeClr val="bg2">
                    <a:lumMod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078940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 Bullets">
    <p:spTree>
      <p:nvGrpSpPr>
        <p:cNvPr id="1" name=""/>
        <p:cNvGrpSpPr/>
        <p:nvPr/>
      </p:nvGrpSpPr>
      <p:grpSpPr>
        <a:xfrm>
          <a:off x="0" y="0"/>
          <a:ext cx="0" cy="0"/>
          <a:chOff x="0" y="0"/>
          <a:chExt cx="0" cy="0"/>
        </a:xfrm>
      </p:grpSpPr>
      <p:sp>
        <p:nvSpPr>
          <p:cNvPr id="2" name="Title 1"/>
          <p:cNvSpPr>
            <a:spLocks noGrp="1"/>
          </p:cNvSpPr>
          <p:nvPr>
            <p:ph type="title"/>
          </p:nvPr>
        </p:nvSpPr>
        <p:spPr>
          <a:xfrm>
            <a:off x="1672320" y="921638"/>
            <a:ext cx="12529817" cy="1267631"/>
          </a:xfrm>
        </p:spPr>
        <p:txBody>
          <a:bodyPr>
            <a:normAutofit/>
          </a:bodyPr>
          <a:lstStyle>
            <a:lvl1pPr>
              <a:defRPr sz="5500" baseline="0">
                <a:solidFill>
                  <a:srgbClr val="824998"/>
                </a:solidFill>
              </a:defRPr>
            </a:lvl1pPr>
          </a:lstStyle>
          <a:p>
            <a:r>
              <a:rPr lang="en-US"/>
              <a:t>Click to edit Master title style</a:t>
            </a:r>
            <a:endParaRPr lang="en-US" dirty="0"/>
          </a:p>
        </p:txBody>
      </p:sp>
      <p:sp>
        <p:nvSpPr>
          <p:cNvPr id="3" name="Content Placeholder 2"/>
          <p:cNvSpPr>
            <a:spLocks noGrp="1"/>
          </p:cNvSpPr>
          <p:nvPr>
            <p:ph idx="1"/>
          </p:nvPr>
        </p:nvSpPr>
        <p:spPr>
          <a:xfrm>
            <a:off x="1672321" y="2572904"/>
            <a:ext cx="13501776" cy="5956734"/>
          </a:xfrm>
        </p:spPr>
        <p:txBody>
          <a:bodyPr>
            <a:normAutofit/>
          </a:bodyPr>
          <a:lstStyle>
            <a:lvl1pPr>
              <a:buClr>
                <a:srgbClr val="2FB8BD"/>
              </a:buClr>
              <a:defRPr sz="2400" baseline="0">
                <a:solidFill>
                  <a:schemeClr val="bg2">
                    <a:lumMod val="25000"/>
                  </a:schemeClr>
                </a:solidFill>
              </a:defRPr>
            </a:lvl1pPr>
            <a:lvl2pPr>
              <a:buClr>
                <a:srgbClr val="2FB8BD"/>
              </a:buClr>
              <a:defRPr sz="2400" baseline="0">
                <a:solidFill>
                  <a:schemeClr val="bg2">
                    <a:lumMod val="25000"/>
                  </a:schemeClr>
                </a:solidFill>
              </a:defRPr>
            </a:lvl2pPr>
            <a:lvl3pPr>
              <a:buClr>
                <a:srgbClr val="2FB8BD"/>
              </a:buClr>
              <a:defRPr sz="2400" baseline="0">
                <a:solidFill>
                  <a:schemeClr val="bg2">
                    <a:lumMod val="25000"/>
                  </a:schemeClr>
                </a:solidFill>
              </a:defRPr>
            </a:lvl3pPr>
            <a:lvl4pPr>
              <a:buClr>
                <a:srgbClr val="2FB8BD"/>
              </a:buClr>
              <a:defRPr sz="2400" baseline="0">
                <a:solidFill>
                  <a:schemeClr val="bg2">
                    <a:lumMod val="25000"/>
                  </a:schemeClr>
                </a:solidFill>
              </a:defRPr>
            </a:lvl4pPr>
            <a:lvl5pPr>
              <a:buClr>
                <a:srgbClr val="2FB8BD"/>
              </a:buClr>
              <a:defRPr sz="2400" baseline="0">
                <a:solidFill>
                  <a:schemeClr val="bg2">
                    <a:lumMod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032713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Text (2 column)">
    <p:spTree>
      <p:nvGrpSpPr>
        <p:cNvPr id="1" name=""/>
        <p:cNvGrpSpPr/>
        <p:nvPr/>
      </p:nvGrpSpPr>
      <p:grpSpPr>
        <a:xfrm>
          <a:off x="0" y="0"/>
          <a:ext cx="0" cy="0"/>
          <a:chOff x="0" y="0"/>
          <a:chExt cx="0" cy="0"/>
        </a:xfrm>
      </p:grpSpPr>
      <p:sp>
        <p:nvSpPr>
          <p:cNvPr id="2" name="Title 1"/>
          <p:cNvSpPr>
            <a:spLocks noGrp="1"/>
          </p:cNvSpPr>
          <p:nvPr>
            <p:ph type="title"/>
          </p:nvPr>
        </p:nvSpPr>
        <p:spPr>
          <a:xfrm>
            <a:off x="1672321" y="921638"/>
            <a:ext cx="12406536" cy="1267631"/>
          </a:xfrm>
        </p:spPr>
        <p:txBody>
          <a:bodyPr>
            <a:normAutofit/>
          </a:bodyPr>
          <a:lstStyle>
            <a:lvl1pPr>
              <a:defRPr sz="5500" baseline="0">
                <a:solidFill>
                  <a:srgbClr val="824998"/>
                </a:solidFill>
              </a:defRPr>
            </a:lvl1pPr>
          </a:lstStyle>
          <a:p>
            <a:r>
              <a:rPr lang="en-US"/>
              <a:t>Click to edit Master title style</a:t>
            </a:r>
            <a:endParaRPr lang="en-US" dirty="0"/>
          </a:p>
        </p:txBody>
      </p:sp>
      <p:sp>
        <p:nvSpPr>
          <p:cNvPr id="3" name="Content Placeholder 2"/>
          <p:cNvSpPr>
            <a:spLocks noGrp="1"/>
          </p:cNvSpPr>
          <p:nvPr>
            <p:ph idx="1" hasCustomPrompt="1"/>
          </p:nvPr>
        </p:nvSpPr>
        <p:spPr>
          <a:xfrm>
            <a:off x="1672321" y="2572903"/>
            <a:ext cx="13501776" cy="5971022"/>
          </a:xfrm>
        </p:spPr>
        <p:txBody>
          <a:bodyPr wrap="none" numCol="2" spcCol="288000">
            <a:normAutofit/>
          </a:bodyPr>
          <a:lstStyle>
            <a:lvl1pPr marL="0" marR="0" indent="0" algn="l" defTabSz="480023" rtl="0" eaLnBrk="1" fontAlgn="auto" latinLnBrk="0" hangingPunct="1">
              <a:lnSpc>
                <a:spcPct val="100000"/>
              </a:lnSpc>
              <a:spcBef>
                <a:spcPct val="20000"/>
              </a:spcBef>
              <a:spcAft>
                <a:spcPts val="0"/>
              </a:spcAft>
              <a:buClr>
                <a:srgbClr val="2FB8BD"/>
              </a:buClr>
              <a:buSzTx/>
              <a:buFont typeface="Arial"/>
              <a:buNone/>
              <a:tabLst/>
              <a:defRPr sz="2400" baseline="0">
                <a:solidFill>
                  <a:schemeClr val="bg2">
                    <a:lumMod val="25000"/>
                  </a:schemeClr>
                </a:solidFill>
              </a:defRPr>
            </a:lvl1pPr>
            <a:lvl2pPr marL="480024" indent="0">
              <a:buClr>
                <a:srgbClr val="2FB8BD"/>
              </a:buClr>
              <a:buNone/>
              <a:defRPr sz="2800" baseline="0"/>
            </a:lvl2pPr>
            <a:lvl3pPr marL="960049" indent="0">
              <a:buClr>
                <a:srgbClr val="2FB8BD"/>
              </a:buClr>
              <a:buNone/>
              <a:defRPr sz="2800" baseline="0"/>
            </a:lvl3pPr>
            <a:lvl4pPr marL="1440073" indent="0">
              <a:buClr>
                <a:srgbClr val="2FB8BD"/>
              </a:buClr>
              <a:buNone/>
              <a:defRPr sz="2800" baseline="0"/>
            </a:lvl4pPr>
            <a:lvl5pPr marL="1920097" indent="0">
              <a:buClr>
                <a:srgbClr val="2FB8BD"/>
              </a:buClr>
              <a:buNone/>
              <a:defRPr sz="2800" baseline="0"/>
            </a:lvl5pPr>
          </a:lstStyle>
          <a:p>
            <a:pPr marL="0" marR="0" lvl="0" indent="0" algn="l" defTabSz="480023" rtl="0" eaLnBrk="1" fontAlgn="auto" latinLnBrk="0" hangingPunct="1">
              <a:lnSpc>
                <a:spcPct val="100000"/>
              </a:lnSpc>
              <a:spcBef>
                <a:spcPct val="20000"/>
              </a:spcBef>
              <a:spcAft>
                <a:spcPts val="0"/>
              </a:spcAft>
              <a:buClr>
                <a:srgbClr val="2FB8BD"/>
              </a:buClr>
              <a:buSzTx/>
              <a:buFont typeface="Arial"/>
              <a:buNone/>
              <a:tabLst/>
              <a:defRPr/>
            </a:pPr>
            <a:r>
              <a:rPr lang="en-US" dirty="0"/>
              <a:t>Edit Master text styles</a:t>
            </a:r>
          </a:p>
        </p:txBody>
      </p:sp>
    </p:spTree>
    <p:extLst>
      <p:ext uri="{BB962C8B-B14F-4D97-AF65-F5344CB8AC3E}">
        <p14:creationId xmlns:p14="http://schemas.microsoft.com/office/powerpoint/2010/main" val="5851807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Bullets (2 column)">
    <p:spTree>
      <p:nvGrpSpPr>
        <p:cNvPr id="1" name=""/>
        <p:cNvGrpSpPr/>
        <p:nvPr/>
      </p:nvGrpSpPr>
      <p:grpSpPr>
        <a:xfrm>
          <a:off x="0" y="0"/>
          <a:ext cx="0" cy="0"/>
          <a:chOff x="0" y="0"/>
          <a:chExt cx="0" cy="0"/>
        </a:xfrm>
      </p:grpSpPr>
      <p:sp>
        <p:nvSpPr>
          <p:cNvPr id="2" name="Title 1"/>
          <p:cNvSpPr>
            <a:spLocks noGrp="1"/>
          </p:cNvSpPr>
          <p:nvPr>
            <p:ph type="title"/>
          </p:nvPr>
        </p:nvSpPr>
        <p:spPr>
          <a:xfrm>
            <a:off x="1672320" y="921638"/>
            <a:ext cx="12529817" cy="1267631"/>
          </a:xfrm>
        </p:spPr>
        <p:txBody>
          <a:bodyPr>
            <a:normAutofit/>
          </a:bodyPr>
          <a:lstStyle>
            <a:lvl1pPr>
              <a:defRPr sz="5500" baseline="0">
                <a:solidFill>
                  <a:srgbClr val="824998"/>
                </a:solidFill>
              </a:defRPr>
            </a:lvl1pPr>
          </a:lstStyle>
          <a:p>
            <a:r>
              <a:rPr lang="en-US"/>
              <a:t>Click to edit Master title style</a:t>
            </a:r>
            <a:endParaRPr lang="en-US" dirty="0"/>
          </a:p>
        </p:txBody>
      </p:sp>
      <p:sp>
        <p:nvSpPr>
          <p:cNvPr id="3" name="Content Placeholder 2"/>
          <p:cNvSpPr>
            <a:spLocks noGrp="1"/>
          </p:cNvSpPr>
          <p:nvPr>
            <p:ph idx="1" hasCustomPrompt="1"/>
          </p:nvPr>
        </p:nvSpPr>
        <p:spPr>
          <a:xfrm>
            <a:off x="1672321" y="2572903"/>
            <a:ext cx="13501776" cy="5942447"/>
          </a:xfrm>
        </p:spPr>
        <p:txBody>
          <a:bodyPr numCol="2" spcCol="288000">
            <a:normAutofit/>
          </a:bodyPr>
          <a:lstStyle>
            <a:lvl1pPr>
              <a:buClr>
                <a:srgbClr val="2FB8BD"/>
              </a:buClr>
              <a:defRPr sz="2400" baseline="0"/>
            </a:lvl1pPr>
            <a:lvl2pPr>
              <a:buClr>
                <a:srgbClr val="2FB8BD"/>
              </a:buClr>
              <a:defRPr sz="2400" baseline="0"/>
            </a:lvl2pPr>
            <a:lvl3pPr>
              <a:buClr>
                <a:srgbClr val="2FB8BD"/>
              </a:buClr>
              <a:defRPr sz="2400" baseline="0"/>
            </a:lvl3pPr>
            <a:lvl4pPr>
              <a:buClr>
                <a:srgbClr val="2FB8BD"/>
              </a:buClr>
              <a:defRPr sz="2400" baseline="0"/>
            </a:lvl4pPr>
            <a:lvl5pPr>
              <a:buClr>
                <a:srgbClr val="2FB8BD"/>
              </a:buClr>
              <a:defRPr sz="2400" baseline="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468352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 ACC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05403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lank / no ACC logo">
    <p:spTree>
      <p:nvGrpSpPr>
        <p:cNvPr id="1" name=""/>
        <p:cNvGrpSpPr/>
        <p:nvPr/>
      </p:nvGrpSpPr>
      <p:grpSpPr>
        <a:xfrm>
          <a:off x="0" y="0"/>
          <a:ext cx="0" cy="0"/>
          <a:chOff x="0" y="0"/>
          <a:chExt cx="0" cy="0"/>
        </a:xfrm>
      </p:grpSpPr>
      <p:pic>
        <p:nvPicPr>
          <p:cNvPr id="4" name="Picture 3" descr="A picture containing background pattern&#10;&#10;Description automatically generated">
            <a:extLst>
              <a:ext uri="{FF2B5EF4-FFF2-40B4-BE49-F238E27FC236}">
                <a16:creationId xmlns:a16="http://schemas.microsoft.com/office/drawing/2014/main" id="{E76E533F-EAAF-5D40-B084-C2569FC01A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068800" cy="9601200"/>
          </a:xfrm>
          <a:prstGeom prst="rect">
            <a:avLst/>
          </a:prstGeom>
        </p:spPr>
      </p:pic>
    </p:spTree>
    <p:extLst>
      <p:ext uri="{BB962C8B-B14F-4D97-AF65-F5344CB8AC3E}">
        <p14:creationId xmlns:p14="http://schemas.microsoft.com/office/powerpoint/2010/main" val="32752311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page - option 2">
    <p:spTree>
      <p:nvGrpSpPr>
        <p:cNvPr id="1" name=""/>
        <p:cNvGrpSpPr/>
        <p:nvPr/>
      </p:nvGrpSpPr>
      <p:grpSpPr>
        <a:xfrm>
          <a:off x="0" y="0"/>
          <a:ext cx="0" cy="0"/>
          <a:chOff x="0" y="0"/>
          <a:chExt cx="0" cy="0"/>
        </a:xfrm>
      </p:grpSpPr>
      <p:pic>
        <p:nvPicPr>
          <p:cNvPr id="3" name="Picture 2" descr="A picture containing text, accessory, vector graphics, businesscard&#10;&#10;Description automatically generated">
            <a:extLst>
              <a:ext uri="{FF2B5EF4-FFF2-40B4-BE49-F238E27FC236}">
                <a16:creationId xmlns:a16="http://schemas.microsoft.com/office/drawing/2014/main" id="{671EAD48-7777-2341-8F79-AA5A31D7B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068800" cy="9601200"/>
          </a:xfrm>
          <a:prstGeom prst="rect">
            <a:avLst/>
          </a:prstGeom>
        </p:spPr>
      </p:pic>
      <p:sp>
        <p:nvSpPr>
          <p:cNvPr id="9" name="Title 1">
            <a:extLst>
              <a:ext uri="{FF2B5EF4-FFF2-40B4-BE49-F238E27FC236}">
                <a16:creationId xmlns:a16="http://schemas.microsoft.com/office/drawing/2014/main" id="{BC157142-580D-FA4A-9727-ADABA3A6BA65}"/>
              </a:ext>
            </a:extLst>
          </p:cNvPr>
          <p:cNvSpPr>
            <a:spLocks noGrp="1"/>
          </p:cNvSpPr>
          <p:nvPr>
            <p:ph type="title"/>
          </p:nvPr>
        </p:nvSpPr>
        <p:spPr>
          <a:xfrm>
            <a:off x="964110" y="3361386"/>
            <a:ext cx="10529800" cy="1506827"/>
          </a:xfrm>
        </p:spPr>
        <p:txBody>
          <a:bodyPr anchor="b" anchorCtr="0">
            <a:normAutofit/>
          </a:bodyPr>
          <a:lstStyle>
            <a:lvl1pPr>
              <a:defRPr sz="6000" baseline="0">
                <a:solidFill>
                  <a:schemeClr val="bg1"/>
                </a:solidFill>
                <a:latin typeface="Calibri" panose="020F0502020204030204" pitchFamily="34" charset="0"/>
              </a:defRPr>
            </a:lvl1pPr>
          </a:lstStyle>
          <a:p>
            <a:r>
              <a:rPr lang="en-US"/>
              <a:t>Click to edit Master title style</a:t>
            </a:r>
            <a:endParaRPr lang="en-US" dirty="0"/>
          </a:p>
        </p:txBody>
      </p:sp>
      <p:pic>
        <p:nvPicPr>
          <p:cNvPr id="10" name="Picture 9" descr="Text&#10;&#10;Description automatically generated">
            <a:extLst>
              <a:ext uri="{FF2B5EF4-FFF2-40B4-BE49-F238E27FC236}">
                <a16:creationId xmlns:a16="http://schemas.microsoft.com/office/drawing/2014/main" id="{D23A311D-D3E9-0F4D-A2CC-88655D00F98F}"/>
              </a:ext>
            </a:extLst>
          </p:cNvPr>
          <p:cNvPicPr>
            <a:picLocks noChangeAspect="1"/>
          </p:cNvPicPr>
          <p:nvPr/>
        </p:nvPicPr>
        <p:blipFill>
          <a:blip r:embed="rId3"/>
          <a:stretch>
            <a:fillRect/>
          </a:stretch>
        </p:blipFill>
        <p:spPr>
          <a:xfrm>
            <a:off x="963613" y="6239080"/>
            <a:ext cx="2571738" cy="2240528"/>
          </a:xfrm>
          <a:prstGeom prst="rect">
            <a:avLst/>
          </a:prstGeom>
        </p:spPr>
      </p:pic>
      <p:sp>
        <p:nvSpPr>
          <p:cNvPr id="12" name="Text Placeholder 12">
            <a:extLst>
              <a:ext uri="{FF2B5EF4-FFF2-40B4-BE49-F238E27FC236}">
                <a16:creationId xmlns:a16="http://schemas.microsoft.com/office/drawing/2014/main" id="{A366FF78-1201-3E45-8404-003E201D8232}"/>
              </a:ext>
            </a:extLst>
          </p:cNvPr>
          <p:cNvSpPr>
            <a:spLocks noGrp="1"/>
          </p:cNvSpPr>
          <p:nvPr>
            <p:ph type="body" sz="quarter" idx="10" hasCustomPrompt="1"/>
          </p:nvPr>
        </p:nvSpPr>
        <p:spPr>
          <a:xfrm>
            <a:off x="963613" y="5229182"/>
            <a:ext cx="10529800" cy="648929"/>
          </a:xfrm>
        </p:spPr>
        <p:txBody>
          <a:bodyPr/>
          <a:lstStyle>
            <a:lvl1pPr marL="0" marR="0" indent="0" algn="l" defTabSz="480023" rtl="0" eaLnBrk="1" fontAlgn="auto" latinLnBrk="0" hangingPunct="1">
              <a:lnSpc>
                <a:spcPct val="100000"/>
              </a:lnSpc>
              <a:spcBef>
                <a:spcPct val="20000"/>
              </a:spcBef>
              <a:spcAft>
                <a:spcPts val="0"/>
              </a:spcAft>
              <a:buClrTx/>
              <a:buSzTx/>
              <a:buFontTx/>
              <a:buNone/>
              <a:tabLst/>
              <a:defRPr baseline="0">
                <a:solidFill>
                  <a:schemeClr val="bg1"/>
                </a:solidFill>
              </a:defRPr>
            </a:lvl1pPr>
            <a:lvl2pPr marL="480024" indent="0">
              <a:buFontTx/>
              <a:buNone/>
              <a:defRPr/>
            </a:lvl2pPr>
            <a:lvl3pPr marL="960049" indent="0">
              <a:buFontTx/>
              <a:buNone/>
              <a:defRPr/>
            </a:lvl3pPr>
            <a:lvl4pPr marL="1440073" indent="0">
              <a:buFontTx/>
              <a:buNone/>
              <a:defRPr/>
            </a:lvl4pPr>
            <a:lvl5pPr marL="1920097" indent="0">
              <a:buFontTx/>
              <a:buNone/>
              <a:defRPr/>
            </a:lvl5pPr>
          </a:lstStyle>
          <a:p>
            <a:pPr marL="0" marR="0" lvl="0" indent="0" algn="l" defTabSz="480023" rtl="0" eaLnBrk="1" fontAlgn="auto" latinLnBrk="0" hangingPunct="1">
              <a:lnSpc>
                <a:spcPct val="100000"/>
              </a:lnSpc>
              <a:spcBef>
                <a:spcPct val="20000"/>
              </a:spcBef>
              <a:spcAft>
                <a:spcPts val="0"/>
              </a:spcAft>
              <a:buClrTx/>
              <a:buSzTx/>
              <a:buFontTx/>
              <a:buNone/>
              <a:tabLst/>
              <a:defRPr/>
            </a:pPr>
            <a:r>
              <a:rPr lang="en-GB" dirty="0"/>
              <a:t>Click to edit </a:t>
            </a:r>
            <a:r>
              <a:rPr lang="en-US" sz="2400" baseline="0" dirty="0">
                <a:solidFill>
                  <a:schemeClr val="bg1"/>
                </a:solidFill>
              </a:rPr>
              <a:t>sub-title or delete</a:t>
            </a:r>
            <a:endParaRPr lang="en-GB" dirty="0"/>
          </a:p>
        </p:txBody>
      </p:sp>
      <p:pic>
        <p:nvPicPr>
          <p:cNvPr id="6" name="Picture 5" descr="A statue of a person riding a horse&#10;&#10;Description automatically generated">
            <a:extLst>
              <a:ext uri="{FF2B5EF4-FFF2-40B4-BE49-F238E27FC236}">
                <a16:creationId xmlns:a16="http://schemas.microsoft.com/office/drawing/2014/main" id="{6E421019-EE7B-A14B-B267-B0F0BEB307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59900" y="0"/>
            <a:ext cx="7708900" cy="9601200"/>
          </a:xfrm>
          <a:prstGeom prst="rect">
            <a:avLst/>
          </a:prstGeom>
        </p:spPr>
      </p:pic>
    </p:spTree>
    <p:extLst>
      <p:ext uri="{BB962C8B-B14F-4D97-AF65-F5344CB8AC3E}">
        <p14:creationId xmlns:p14="http://schemas.microsoft.com/office/powerpoint/2010/main" val="22250576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page - option 3">
    <p:spTree>
      <p:nvGrpSpPr>
        <p:cNvPr id="1" name=""/>
        <p:cNvGrpSpPr/>
        <p:nvPr/>
      </p:nvGrpSpPr>
      <p:grpSpPr>
        <a:xfrm>
          <a:off x="0" y="0"/>
          <a:ext cx="0" cy="0"/>
          <a:chOff x="0" y="0"/>
          <a:chExt cx="0" cy="0"/>
        </a:xfrm>
      </p:grpSpPr>
      <p:pic>
        <p:nvPicPr>
          <p:cNvPr id="3" name="Picture 2" descr="A picture containing text, accessory, vector graphics, businesscard&#10;&#10;Description automatically generated">
            <a:extLst>
              <a:ext uri="{FF2B5EF4-FFF2-40B4-BE49-F238E27FC236}">
                <a16:creationId xmlns:a16="http://schemas.microsoft.com/office/drawing/2014/main" id="{671EAD48-7777-2341-8F79-AA5A31D7B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068800" cy="9601200"/>
          </a:xfrm>
          <a:prstGeom prst="rect">
            <a:avLst/>
          </a:prstGeom>
        </p:spPr>
      </p:pic>
      <p:sp>
        <p:nvSpPr>
          <p:cNvPr id="9" name="Title 1">
            <a:extLst>
              <a:ext uri="{FF2B5EF4-FFF2-40B4-BE49-F238E27FC236}">
                <a16:creationId xmlns:a16="http://schemas.microsoft.com/office/drawing/2014/main" id="{BC157142-580D-FA4A-9727-ADABA3A6BA65}"/>
              </a:ext>
            </a:extLst>
          </p:cNvPr>
          <p:cNvSpPr>
            <a:spLocks noGrp="1"/>
          </p:cNvSpPr>
          <p:nvPr>
            <p:ph type="title"/>
          </p:nvPr>
        </p:nvSpPr>
        <p:spPr>
          <a:xfrm>
            <a:off x="964110" y="3361386"/>
            <a:ext cx="10529800" cy="1506827"/>
          </a:xfrm>
        </p:spPr>
        <p:txBody>
          <a:bodyPr anchor="b" anchorCtr="0">
            <a:normAutofit/>
          </a:bodyPr>
          <a:lstStyle>
            <a:lvl1pPr>
              <a:defRPr sz="6000" baseline="0">
                <a:solidFill>
                  <a:schemeClr val="bg1"/>
                </a:solidFill>
                <a:latin typeface="Calibri" panose="020F0502020204030204" pitchFamily="34" charset="0"/>
              </a:defRPr>
            </a:lvl1pPr>
          </a:lstStyle>
          <a:p>
            <a:r>
              <a:rPr lang="en-US"/>
              <a:t>Click to edit Master title style</a:t>
            </a:r>
            <a:endParaRPr lang="en-US" dirty="0"/>
          </a:p>
        </p:txBody>
      </p:sp>
      <p:pic>
        <p:nvPicPr>
          <p:cNvPr id="10" name="Picture 9" descr="Text&#10;&#10;Description automatically generated">
            <a:extLst>
              <a:ext uri="{FF2B5EF4-FFF2-40B4-BE49-F238E27FC236}">
                <a16:creationId xmlns:a16="http://schemas.microsoft.com/office/drawing/2014/main" id="{D23A311D-D3E9-0F4D-A2CC-88655D00F98F}"/>
              </a:ext>
            </a:extLst>
          </p:cNvPr>
          <p:cNvPicPr>
            <a:picLocks noChangeAspect="1"/>
          </p:cNvPicPr>
          <p:nvPr/>
        </p:nvPicPr>
        <p:blipFill>
          <a:blip r:embed="rId3"/>
          <a:stretch>
            <a:fillRect/>
          </a:stretch>
        </p:blipFill>
        <p:spPr>
          <a:xfrm>
            <a:off x="963613" y="6239080"/>
            <a:ext cx="2571738" cy="2240528"/>
          </a:xfrm>
          <a:prstGeom prst="rect">
            <a:avLst/>
          </a:prstGeom>
        </p:spPr>
      </p:pic>
      <p:sp>
        <p:nvSpPr>
          <p:cNvPr id="12" name="Text Placeholder 12">
            <a:extLst>
              <a:ext uri="{FF2B5EF4-FFF2-40B4-BE49-F238E27FC236}">
                <a16:creationId xmlns:a16="http://schemas.microsoft.com/office/drawing/2014/main" id="{A366FF78-1201-3E45-8404-003E201D8232}"/>
              </a:ext>
            </a:extLst>
          </p:cNvPr>
          <p:cNvSpPr>
            <a:spLocks noGrp="1"/>
          </p:cNvSpPr>
          <p:nvPr>
            <p:ph type="body" sz="quarter" idx="10" hasCustomPrompt="1"/>
          </p:nvPr>
        </p:nvSpPr>
        <p:spPr>
          <a:xfrm>
            <a:off x="963613" y="5229182"/>
            <a:ext cx="10529800" cy="648929"/>
          </a:xfrm>
        </p:spPr>
        <p:txBody>
          <a:bodyPr/>
          <a:lstStyle>
            <a:lvl1pPr marL="0" marR="0" indent="0" algn="l" defTabSz="480023" rtl="0" eaLnBrk="1" fontAlgn="auto" latinLnBrk="0" hangingPunct="1">
              <a:lnSpc>
                <a:spcPct val="100000"/>
              </a:lnSpc>
              <a:spcBef>
                <a:spcPct val="20000"/>
              </a:spcBef>
              <a:spcAft>
                <a:spcPts val="0"/>
              </a:spcAft>
              <a:buClrTx/>
              <a:buSzTx/>
              <a:buFontTx/>
              <a:buNone/>
              <a:tabLst/>
              <a:defRPr baseline="0">
                <a:solidFill>
                  <a:schemeClr val="bg1"/>
                </a:solidFill>
                <a:latin typeface="Calibri" panose="020F0502020204030204" pitchFamily="34" charset="0"/>
              </a:defRPr>
            </a:lvl1pPr>
            <a:lvl2pPr marL="480024" indent="0">
              <a:buFontTx/>
              <a:buNone/>
              <a:defRPr/>
            </a:lvl2pPr>
            <a:lvl3pPr marL="960049" indent="0">
              <a:buFontTx/>
              <a:buNone/>
              <a:defRPr/>
            </a:lvl3pPr>
            <a:lvl4pPr marL="1440073" indent="0">
              <a:buFontTx/>
              <a:buNone/>
              <a:defRPr/>
            </a:lvl4pPr>
            <a:lvl5pPr marL="1920097" indent="0">
              <a:buFontTx/>
              <a:buNone/>
              <a:defRPr/>
            </a:lvl5pPr>
          </a:lstStyle>
          <a:p>
            <a:pPr marL="0" marR="0" lvl="0" indent="0" algn="l" defTabSz="480023" rtl="0" eaLnBrk="1" fontAlgn="auto" latinLnBrk="0" hangingPunct="1">
              <a:lnSpc>
                <a:spcPct val="100000"/>
              </a:lnSpc>
              <a:spcBef>
                <a:spcPct val="20000"/>
              </a:spcBef>
              <a:spcAft>
                <a:spcPts val="0"/>
              </a:spcAft>
              <a:buClrTx/>
              <a:buSzTx/>
              <a:buFontTx/>
              <a:buNone/>
              <a:tabLst/>
              <a:defRPr/>
            </a:pPr>
            <a:r>
              <a:rPr lang="en-GB" dirty="0"/>
              <a:t>Click to edit </a:t>
            </a:r>
            <a:r>
              <a:rPr lang="en-US" sz="2400" baseline="0" dirty="0">
                <a:solidFill>
                  <a:schemeClr val="bg1"/>
                </a:solidFill>
              </a:rPr>
              <a:t>sub-title or delete</a:t>
            </a:r>
            <a:endParaRPr lang="en-GB" dirty="0"/>
          </a:p>
        </p:txBody>
      </p:sp>
    </p:spTree>
    <p:extLst>
      <p:ext uri="{BB962C8B-B14F-4D97-AF65-F5344CB8AC3E}">
        <p14:creationId xmlns:p14="http://schemas.microsoft.com/office/powerpoint/2010/main" val="20605097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o ACC logo">
    <p:spTree>
      <p:nvGrpSpPr>
        <p:cNvPr id="1" name=""/>
        <p:cNvGrpSpPr/>
        <p:nvPr/>
      </p:nvGrpSpPr>
      <p:grpSpPr>
        <a:xfrm>
          <a:off x="0" y="0"/>
          <a:ext cx="0" cy="0"/>
          <a:chOff x="0" y="0"/>
          <a:chExt cx="0" cy="0"/>
        </a:xfrm>
      </p:grpSpPr>
      <p:pic>
        <p:nvPicPr>
          <p:cNvPr id="7" name="Picture 6" descr="A picture containing text, accessory, vector graphics, businesscard&#10;&#10;Description automatically generated">
            <a:extLst>
              <a:ext uri="{FF2B5EF4-FFF2-40B4-BE49-F238E27FC236}">
                <a16:creationId xmlns:a16="http://schemas.microsoft.com/office/drawing/2014/main" id="{3E6DB29D-5601-684B-9AF8-70496F2065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068800" cy="9601200"/>
          </a:xfrm>
          <a:prstGeom prst="rect">
            <a:avLst/>
          </a:prstGeom>
        </p:spPr>
      </p:pic>
    </p:spTree>
    <p:extLst>
      <p:ext uri="{BB962C8B-B14F-4D97-AF65-F5344CB8AC3E}">
        <p14:creationId xmlns:p14="http://schemas.microsoft.com/office/powerpoint/2010/main" val="18677622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Picture 4" descr="A picture containing text&#10;&#10;Description automatically generated">
            <a:extLst>
              <a:ext uri="{FF2B5EF4-FFF2-40B4-BE49-F238E27FC236}">
                <a16:creationId xmlns:a16="http://schemas.microsoft.com/office/drawing/2014/main" id="{472558CC-5FC2-1547-8087-9D6DEFC89F0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17068800" cy="9601200"/>
          </a:xfrm>
          <a:prstGeom prst="rect">
            <a:avLst/>
          </a:prstGeom>
        </p:spPr>
      </p:pic>
      <p:sp>
        <p:nvSpPr>
          <p:cNvPr id="2" name="Title Placeholder 1"/>
          <p:cNvSpPr>
            <a:spLocks noGrp="1"/>
          </p:cNvSpPr>
          <p:nvPr>
            <p:ph type="title"/>
          </p:nvPr>
        </p:nvSpPr>
        <p:spPr>
          <a:xfrm>
            <a:off x="1672321" y="921638"/>
            <a:ext cx="12495092" cy="126763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672321" y="2572904"/>
            <a:ext cx="13501775" cy="5643996"/>
          </a:xfrm>
          <a:prstGeom prst="rect">
            <a:avLst/>
          </a:prstGeom>
        </p:spPr>
        <p:txBody>
          <a:bodyPr vert="horz" lIns="91440" tIns="45720" rIns="91440" bIns="45720" rtlCol="0">
            <a:normAutofit/>
          </a:bodyPr>
          <a:lstStyle/>
          <a:p>
            <a:pPr lvl="0"/>
            <a:endParaRPr lang="en-US" dirty="0"/>
          </a:p>
        </p:txBody>
      </p:sp>
      <p:pic>
        <p:nvPicPr>
          <p:cNvPr id="9" name="Picture 8" descr="A picture containing logo&#10;&#10;Description automatically generated">
            <a:extLst>
              <a:ext uri="{FF2B5EF4-FFF2-40B4-BE49-F238E27FC236}">
                <a16:creationId xmlns:a16="http://schemas.microsoft.com/office/drawing/2014/main" id="{98115F79-5BB1-7D4A-8B12-85494B8C1F18}"/>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4531292" y="728769"/>
            <a:ext cx="1816100" cy="1574800"/>
          </a:xfrm>
          <a:prstGeom prst="rect">
            <a:avLst/>
          </a:prstGeom>
        </p:spPr>
      </p:pic>
    </p:spTree>
    <p:extLst>
      <p:ext uri="{BB962C8B-B14F-4D97-AF65-F5344CB8AC3E}">
        <p14:creationId xmlns:p14="http://schemas.microsoft.com/office/powerpoint/2010/main" val="4163123216"/>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7" r:id="rId3"/>
    <p:sldLayoutId id="2147483662" r:id="rId4"/>
    <p:sldLayoutId id="2147483683" r:id="rId5"/>
    <p:sldLayoutId id="2147483684" r:id="rId6"/>
    <p:sldLayoutId id="2147483690" r:id="rId7"/>
    <p:sldLayoutId id="2147483689" r:id="rId8"/>
    <p:sldLayoutId id="2147483680" r:id="rId9"/>
    <p:sldLayoutId id="2147483688" r:id="rId10"/>
    <p:sldLayoutId id="2147483685"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480023" rtl="0" eaLnBrk="1" latinLnBrk="0" hangingPunct="1">
        <a:spcBef>
          <a:spcPct val="0"/>
        </a:spcBef>
        <a:buNone/>
        <a:defRPr sz="5500" b="0" i="0" kern="1200" baseline="0">
          <a:solidFill>
            <a:srgbClr val="824998"/>
          </a:solidFill>
          <a:latin typeface="Calibri" panose="020F0502020204030204" pitchFamily="34" charset="0"/>
          <a:ea typeface="+mj-ea"/>
          <a:cs typeface="+mj-cs"/>
        </a:defRPr>
      </a:lvl1pPr>
    </p:titleStyle>
    <p:bodyStyle>
      <a:lvl1pPr marL="0" indent="0" algn="l" defTabSz="480023" rtl="0" eaLnBrk="1" latinLnBrk="0" hangingPunct="1">
        <a:spcBef>
          <a:spcPct val="20000"/>
        </a:spcBef>
        <a:buFont typeface="Arial"/>
        <a:buNone/>
        <a:defRPr sz="2400" kern="1200" baseline="0">
          <a:solidFill>
            <a:schemeClr val="bg2">
              <a:lumMod val="25000"/>
            </a:schemeClr>
          </a:solidFill>
          <a:latin typeface="Calibri" panose="020F0502020204030204" pitchFamily="34" charset="0"/>
          <a:ea typeface="+mn-ea"/>
          <a:cs typeface="+mn-cs"/>
        </a:defRPr>
      </a:lvl1pPr>
      <a:lvl2pPr marL="780040" indent="-300016" algn="l" defTabSz="480023" rtl="0" eaLnBrk="1" latinLnBrk="0" hangingPunct="1">
        <a:spcBef>
          <a:spcPct val="20000"/>
        </a:spcBef>
        <a:buFont typeface="Arial"/>
        <a:buChar char="–"/>
        <a:defRPr sz="2400" kern="1200" baseline="0">
          <a:solidFill>
            <a:schemeClr val="bg2">
              <a:lumMod val="25000"/>
            </a:schemeClr>
          </a:solidFill>
          <a:latin typeface="Calibri" panose="020F0502020204030204" pitchFamily="34" charset="0"/>
          <a:ea typeface="+mn-ea"/>
          <a:cs typeface="+mn-cs"/>
        </a:defRPr>
      </a:lvl2pPr>
      <a:lvl3pPr marL="1200061" indent="-240012" algn="l" defTabSz="480023" rtl="0" eaLnBrk="1" latinLnBrk="0" hangingPunct="1">
        <a:spcBef>
          <a:spcPct val="20000"/>
        </a:spcBef>
        <a:buFont typeface="Arial"/>
        <a:buChar char="•"/>
        <a:defRPr sz="2400" kern="1200" baseline="0">
          <a:solidFill>
            <a:schemeClr val="bg2">
              <a:lumMod val="25000"/>
            </a:schemeClr>
          </a:solidFill>
          <a:latin typeface="Calibri" panose="020F0502020204030204" pitchFamily="34" charset="0"/>
          <a:ea typeface="+mn-ea"/>
          <a:cs typeface="+mn-cs"/>
        </a:defRPr>
      </a:lvl3pPr>
      <a:lvl4pPr marL="1680085" indent="-240012" algn="l" defTabSz="480023" rtl="0" eaLnBrk="1" latinLnBrk="0" hangingPunct="1">
        <a:spcBef>
          <a:spcPct val="20000"/>
        </a:spcBef>
        <a:buFont typeface="Arial"/>
        <a:buChar char="–"/>
        <a:defRPr sz="2400" kern="1200" baseline="0">
          <a:solidFill>
            <a:schemeClr val="bg2">
              <a:lumMod val="25000"/>
            </a:schemeClr>
          </a:solidFill>
          <a:latin typeface="Calibri" panose="020F0502020204030204" pitchFamily="34" charset="0"/>
          <a:ea typeface="+mn-ea"/>
          <a:cs typeface="+mn-cs"/>
        </a:defRPr>
      </a:lvl4pPr>
      <a:lvl5pPr marL="2160109" indent="-240012" algn="l" defTabSz="480023" rtl="0" eaLnBrk="1" latinLnBrk="0" hangingPunct="1">
        <a:spcBef>
          <a:spcPct val="20000"/>
        </a:spcBef>
        <a:buFont typeface="Arial"/>
        <a:buChar char="»"/>
        <a:defRPr sz="2400" kern="1200" baseline="0">
          <a:solidFill>
            <a:schemeClr val="bg2">
              <a:lumMod val="25000"/>
            </a:schemeClr>
          </a:solidFill>
          <a:latin typeface="Calibri" panose="020F0502020204030204" pitchFamily="34" charset="0"/>
          <a:ea typeface="+mn-ea"/>
          <a:cs typeface="+mn-cs"/>
        </a:defRPr>
      </a:lvl5pPr>
      <a:lvl6pPr marL="2640134" indent="-240012" algn="l" defTabSz="480023" rtl="0" eaLnBrk="1" latinLnBrk="0" hangingPunct="1">
        <a:spcBef>
          <a:spcPct val="20000"/>
        </a:spcBef>
        <a:buFont typeface="Arial"/>
        <a:buChar char="•"/>
        <a:defRPr sz="2100" kern="1200">
          <a:solidFill>
            <a:schemeClr val="tx1"/>
          </a:solidFill>
          <a:latin typeface="+mn-lt"/>
          <a:ea typeface="+mn-ea"/>
          <a:cs typeface="+mn-cs"/>
        </a:defRPr>
      </a:lvl6pPr>
      <a:lvl7pPr marL="3120157" indent="-240012" algn="l" defTabSz="480023" rtl="0" eaLnBrk="1" latinLnBrk="0" hangingPunct="1">
        <a:spcBef>
          <a:spcPct val="20000"/>
        </a:spcBef>
        <a:buFont typeface="Arial"/>
        <a:buChar char="•"/>
        <a:defRPr sz="2100" kern="1200">
          <a:solidFill>
            <a:schemeClr val="tx1"/>
          </a:solidFill>
          <a:latin typeface="+mn-lt"/>
          <a:ea typeface="+mn-ea"/>
          <a:cs typeface="+mn-cs"/>
        </a:defRPr>
      </a:lvl7pPr>
      <a:lvl8pPr marL="3600180" indent="-240012" algn="l" defTabSz="480023" rtl="0" eaLnBrk="1" latinLnBrk="0" hangingPunct="1">
        <a:spcBef>
          <a:spcPct val="20000"/>
        </a:spcBef>
        <a:buFont typeface="Arial"/>
        <a:buChar char="•"/>
        <a:defRPr sz="2100" kern="1200">
          <a:solidFill>
            <a:schemeClr val="tx1"/>
          </a:solidFill>
          <a:latin typeface="+mn-lt"/>
          <a:ea typeface="+mn-ea"/>
          <a:cs typeface="+mn-cs"/>
        </a:defRPr>
      </a:lvl8pPr>
      <a:lvl9pPr marL="4080205" indent="-240012" algn="l" defTabSz="480023" rtl="0" eaLnBrk="1" latinLnBrk="0" hangingPunct="1">
        <a:spcBef>
          <a:spcPct val="20000"/>
        </a:spcBef>
        <a:buFont typeface="Arial"/>
        <a:buChar char="•"/>
        <a:defRPr sz="2100" kern="1200">
          <a:solidFill>
            <a:schemeClr val="tx1"/>
          </a:solidFill>
          <a:latin typeface="+mn-lt"/>
          <a:ea typeface="+mn-ea"/>
          <a:cs typeface="+mn-cs"/>
        </a:defRPr>
      </a:lvl9pPr>
    </p:bodyStyle>
    <p:otherStyle>
      <a:defPPr>
        <a:defRPr lang="en-US"/>
      </a:defPPr>
      <a:lvl1pPr marL="0" algn="l" defTabSz="480023" rtl="0" eaLnBrk="1" latinLnBrk="0" hangingPunct="1">
        <a:defRPr sz="1891" kern="1200">
          <a:solidFill>
            <a:schemeClr val="tx1"/>
          </a:solidFill>
          <a:latin typeface="+mn-lt"/>
          <a:ea typeface="+mn-ea"/>
          <a:cs typeface="+mn-cs"/>
        </a:defRPr>
      </a:lvl1pPr>
      <a:lvl2pPr marL="480023" algn="l" defTabSz="480023" rtl="0" eaLnBrk="1" latinLnBrk="0" hangingPunct="1">
        <a:defRPr sz="1891" kern="1200">
          <a:solidFill>
            <a:schemeClr val="tx1"/>
          </a:solidFill>
          <a:latin typeface="+mn-lt"/>
          <a:ea typeface="+mn-ea"/>
          <a:cs typeface="+mn-cs"/>
        </a:defRPr>
      </a:lvl2pPr>
      <a:lvl3pPr marL="960048" algn="l" defTabSz="480023" rtl="0" eaLnBrk="1" latinLnBrk="0" hangingPunct="1">
        <a:defRPr sz="1891" kern="1200">
          <a:solidFill>
            <a:schemeClr val="tx1"/>
          </a:solidFill>
          <a:latin typeface="+mn-lt"/>
          <a:ea typeface="+mn-ea"/>
          <a:cs typeface="+mn-cs"/>
        </a:defRPr>
      </a:lvl3pPr>
      <a:lvl4pPr marL="1440072" algn="l" defTabSz="480023" rtl="0" eaLnBrk="1" latinLnBrk="0" hangingPunct="1">
        <a:defRPr sz="1891" kern="1200">
          <a:solidFill>
            <a:schemeClr val="tx1"/>
          </a:solidFill>
          <a:latin typeface="+mn-lt"/>
          <a:ea typeface="+mn-ea"/>
          <a:cs typeface="+mn-cs"/>
        </a:defRPr>
      </a:lvl4pPr>
      <a:lvl5pPr marL="1920096" algn="l" defTabSz="480023" rtl="0" eaLnBrk="1" latinLnBrk="0" hangingPunct="1">
        <a:defRPr sz="1891" kern="1200">
          <a:solidFill>
            <a:schemeClr val="tx1"/>
          </a:solidFill>
          <a:latin typeface="+mn-lt"/>
          <a:ea typeface="+mn-ea"/>
          <a:cs typeface="+mn-cs"/>
        </a:defRPr>
      </a:lvl5pPr>
      <a:lvl6pPr marL="2400120" algn="l" defTabSz="480023" rtl="0" eaLnBrk="1" latinLnBrk="0" hangingPunct="1">
        <a:defRPr sz="1891" kern="1200">
          <a:solidFill>
            <a:schemeClr val="tx1"/>
          </a:solidFill>
          <a:latin typeface="+mn-lt"/>
          <a:ea typeface="+mn-ea"/>
          <a:cs typeface="+mn-cs"/>
        </a:defRPr>
      </a:lvl6pPr>
      <a:lvl7pPr marL="2880145" algn="l" defTabSz="480023" rtl="0" eaLnBrk="1" latinLnBrk="0" hangingPunct="1">
        <a:defRPr sz="1891" kern="1200">
          <a:solidFill>
            <a:schemeClr val="tx1"/>
          </a:solidFill>
          <a:latin typeface="+mn-lt"/>
          <a:ea typeface="+mn-ea"/>
          <a:cs typeface="+mn-cs"/>
        </a:defRPr>
      </a:lvl7pPr>
      <a:lvl8pPr marL="3360168" algn="l" defTabSz="480023" rtl="0" eaLnBrk="1" latinLnBrk="0" hangingPunct="1">
        <a:defRPr sz="1891" kern="1200">
          <a:solidFill>
            <a:schemeClr val="tx1"/>
          </a:solidFill>
          <a:latin typeface="+mn-lt"/>
          <a:ea typeface="+mn-ea"/>
          <a:cs typeface="+mn-cs"/>
        </a:defRPr>
      </a:lvl8pPr>
      <a:lvl9pPr marL="3840191" algn="l" defTabSz="480023" rtl="0" eaLnBrk="1" latinLnBrk="0" hangingPunct="1">
        <a:defRPr sz="189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assets.publishing.service.gov.uk/media/649aca90f901090012818888/admm6.pdf"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hyperlink" Target="This%20page%20explains%20where%20to%20find%20this%20information%20and%20how%20to%20download%20it%20from%20your%20universal%20credit%20online%20account%20into%20a%20PDF%20so%20that%20you%20can%20send%20it%20to%20your%20adviser"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hyperlink" Target="https://askcpag.org.uk/?id=210537&amp;_gl=1*1tv4drx*_gcl_au*MjA2MzQwMDM3Mi4xNzM1MDMyODk3LjE0ODAzMjQxNDcuMTc0MDUwMDM5Mi4xNzQwNTAwMzkx*_ga*MjE0NjAwNjgwNS4xNzE4MDE2ODI0*_ga_64Z2B618ZP*MTc0MTc3OTg5Ni42NC4xLjE3NDE3Nzk5NDMuMC4wLjA."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hyperlink" Target="mailto:advice@cpagscotland.org.uk"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s://assets.publishing.service.gov.uk/media/6720eebf4da1c0d41942a875/admm7.pdf"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s://www.gov.uk/administrative-appeals-tribunal-decisions/secretary-of-state-for-work-and-pensions-v-ja-uc-2024-ukut-52-aac"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www.legislation.gov.uk/uksi/2014/1230/regulation/56#:~:text=56.,in%20any%20subsequent%20assessment%20period.&amp;text=threshold%E2%80%9D)%2C%20and-,(ii)in%20the%20first%20assessment%20period%20of%20the%20award%2C,or%20more%20than%20that%20threshold."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s://www.legislation.gov.uk/uksi/2014/1230/regulation/57"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hyperlink" Target="https://www.gov.uk/administrative-appeals-tribunal-decisions/secretary-of-state-for-work-and-pensions-v-mj-2025-ukut-035-aac" TargetMode="External"/><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8" Type="http://schemas.openxmlformats.org/officeDocument/2006/relationships/hyperlink" Target="https://www.gov.uk/administrative-appeals-tribunal-decisions/pr-v-secretary-of-state-for-work-and-pensions-2023-ukut-290-aac" TargetMode="External"/><Relationship Id="rId3" Type="http://schemas.openxmlformats.org/officeDocument/2006/relationships/hyperlink" Target="https://www.legislation.gov.uk/uksi/2014/1230/contents" TargetMode="External"/><Relationship Id="rId7" Type="http://schemas.openxmlformats.org/officeDocument/2006/relationships/hyperlink" Target="https://www.gov.uk/administrative-appeals-tribunal-decisions/secretary-of-state-for-work-and-pensions-v-ja-uc-2024-ukut-52-aac" TargetMode="External"/><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hyperlink" Target="https://assets.publishing.service.gov.uk/media/679ccc2fa9ee53687470a321/adm-memo-01-25.pdf" TargetMode="External"/><Relationship Id="rId5" Type="http://schemas.openxmlformats.org/officeDocument/2006/relationships/hyperlink" Target="https://assets.publishing.service.gov.uk/media/6720eebf4da1c0d41942a875/admm7.pdf" TargetMode="External"/><Relationship Id="rId4" Type="http://schemas.openxmlformats.org/officeDocument/2006/relationships/hyperlink" Target="https://www.legislation.gov.uk/uksi/2025/3/contents/mad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560537F-ADEB-83C0-DCA6-E8376517480F}"/>
              </a:ext>
            </a:extLst>
          </p:cNvPr>
          <p:cNvSpPr txBox="1"/>
          <p:nvPr/>
        </p:nvSpPr>
        <p:spPr>
          <a:xfrm>
            <a:off x="519327" y="3525141"/>
            <a:ext cx="14022659" cy="2123658"/>
          </a:xfrm>
          <a:prstGeom prst="rect">
            <a:avLst/>
          </a:prstGeom>
          <a:noFill/>
        </p:spPr>
        <p:txBody>
          <a:bodyPr wrap="square">
            <a:spAutoFit/>
          </a:bodyPr>
          <a:lstStyle/>
          <a:p>
            <a:r>
              <a:rPr lang="en-GB" sz="6600" b="1" dirty="0">
                <a:solidFill>
                  <a:schemeClr val="bg1"/>
                </a:solidFill>
              </a:rPr>
              <a:t>Erosion and loss of transitional protection in Universal Credit</a:t>
            </a:r>
          </a:p>
        </p:txBody>
      </p:sp>
    </p:spTree>
    <p:extLst>
      <p:ext uri="{BB962C8B-B14F-4D97-AF65-F5344CB8AC3E}">
        <p14:creationId xmlns:p14="http://schemas.microsoft.com/office/powerpoint/2010/main" val="2754662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3">
            <a:extLst>
              <a:ext uri="{FF2B5EF4-FFF2-40B4-BE49-F238E27FC236}">
                <a16:creationId xmlns:a16="http://schemas.microsoft.com/office/drawing/2014/main" id="{9131FC29-A46F-6DC4-19F0-00FDEFADD248}"/>
              </a:ext>
            </a:extLst>
          </p:cNvPr>
          <p:cNvSpPr txBox="1">
            <a:spLocks noGrp="1"/>
          </p:cNvSpPr>
          <p:nvPr>
            <p:ph idx="1"/>
          </p:nvPr>
        </p:nvSpPr>
        <p:spPr>
          <a:xfrm>
            <a:off x="1051835" y="2988705"/>
            <a:ext cx="15162436" cy="3500317"/>
          </a:xfrm>
          <a:prstGeom prst="rect">
            <a:avLst/>
          </a:prstGeom>
        </p:spPr>
        <p:txBody>
          <a:bodyPr vert="horz" wrap="square" lIns="0" tIns="12065" rIns="0" bIns="0" rtlCol="0">
            <a:spAutoFit/>
          </a:bodyPr>
          <a:lstStyle/>
          <a:p>
            <a:pPr marL="0" indent="0">
              <a:buNone/>
            </a:pPr>
            <a:r>
              <a:rPr lang="en-US" sz="1000" b="1" dirty="0">
                <a:effectLst/>
                <a:latin typeface="Comic Sans MS" panose="030F0702030302020204" pitchFamily="66" charset="0"/>
                <a:ea typeface="Arial" panose="020B0604020202020204" pitchFamily="34" charset="0"/>
                <a:cs typeface="Arial" panose="020B0604020202020204" pitchFamily="34" charset="0"/>
              </a:rPr>
              <a:t> </a:t>
            </a:r>
            <a:r>
              <a:rPr lang="en-US" sz="700" b="1" dirty="0">
                <a:effectLst/>
                <a:latin typeface="Comic Sans MS" panose="030F0702030302020204" pitchFamily="66" charset="0"/>
                <a:ea typeface="Arial" panose="020B0604020202020204" pitchFamily="34" charset="0"/>
                <a:cs typeface="Arial" panose="020B0604020202020204" pitchFamily="34" charset="0"/>
              </a:rPr>
              <a:t> </a:t>
            </a:r>
            <a:endParaRPr lang="en-GB" sz="2000" dirty="0">
              <a:effectLst/>
              <a:latin typeface="Comic Sans MS" panose="030F0702030302020204" pitchFamily="66" charset="0"/>
              <a:ea typeface="Arial" panose="020B0604020202020204" pitchFamily="34" charset="0"/>
            </a:endParaRPr>
          </a:p>
          <a:p>
            <a:pPr marL="914400" lvl="1" indent="-457200">
              <a:spcBef>
                <a:spcPts val="435"/>
              </a:spcBef>
              <a:buClr>
                <a:schemeClr val="tx1"/>
              </a:buClr>
              <a:buSzPts val="2000"/>
              <a:buFont typeface="Wingdings" panose="05000000000000000000" pitchFamily="2" charset="2"/>
              <a:buChar char="§"/>
              <a:tabLst>
                <a:tab pos="981710" algn="l"/>
              </a:tabLst>
            </a:pPr>
            <a:r>
              <a:rPr lang="en-GB" sz="4000" dirty="0">
                <a:effectLst/>
                <a:latin typeface="Comic Sans MS" panose="030F0702030302020204" pitchFamily="66" charset="0"/>
                <a:ea typeface="Arial" panose="020B0604020202020204" pitchFamily="34" charset="0"/>
                <a:cs typeface="Arial" panose="020B0604020202020204" pitchFamily="34" charset="0"/>
              </a:rPr>
              <a:t>Why did my benefits not increase in April ?</a:t>
            </a:r>
          </a:p>
          <a:p>
            <a:pPr marL="914400" lvl="1" indent="-457200">
              <a:spcBef>
                <a:spcPts val="435"/>
              </a:spcBef>
              <a:buClr>
                <a:schemeClr val="tx1"/>
              </a:buClr>
              <a:buSzPts val="2000"/>
              <a:buFont typeface="Wingdings" panose="05000000000000000000" pitchFamily="2" charset="2"/>
              <a:buChar char="§"/>
              <a:tabLst>
                <a:tab pos="981710" algn="l"/>
              </a:tabLst>
            </a:pPr>
            <a:endParaRPr lang="en-GB" sz="4000" dirty="0">
              <a:latin typeface="Comic Sans MS" panose="030F0702030302020204" pitchFamily="66" charset="0"/>
              <a:cs typeface="Arial" panose="020B0604020202020204" pitchFamily="34" charset="0"/>
            </a:endParaRPr>
          </a:p>
          <a:p>
            <a:pPr marL="914400" lvl="1" indent="-457200">
              <a:spcBef>
                <a:spcPts val="435"/>
              </a:spcBef>
              <a:buClr>
                <a:schemeClr val="tx1"/>
              </a:buClr>
              <a:buSzPts val="2000"/>
              <a:buFont typeface="Wingdings" panose="05000000000000000000" pitchFamily="2" charset="2"/>
              <a:buChar char="§"/>
              <a:tabLst>
                <a:tab pos="981710" algn="l"/>
              </a:tabLst>
            </a:pPr>
            <a:r>
              <a:rPr lang="en-GB" sz="4000" dirty="0">
                <a:latin typeface="Comic Sans MS" panose="030F0702030302020204" pitchFamily="66" charset="0"/>
                <a:cs typeface="Arial" panose="020B0604020202020204" pitchFamily="34" charset="0"/>
              </a:rPr>
              <a:t>I was awarded LCWRA but did not get any extra in my UC !</a:t>
            </a:r>
          </a:p>
          <a:p>
            <a:pPr marL="914400" lvl="1" indent="-457200">
              <a:spcBef>
                <a:spcPts val="435"/>
              </a:spcBef>
              <a:buClr>
                <a:schemeClr val="tx1"/>
              </a:buClr>
              <a:buSzPts val="2000"/>
              <a:buFont typeface="Wingdings" panose="05000000000000000000" pitchFamily="2" charset="2"/>
              <a:buChar char="§"/>
              <a:tabLst>
                <a:tab pos="981710" algn="l"/>
              </a:tabLst>
            </a:pPr>
            <a:endParaRPr lang="en-GB" sz="4000" dirty="0">
              <a:latin typeface="Comic Sans MS" panose="030F0702030302020204" pitchFamily="66" charset="0"/>
              <a:cs typeface="Arial" panose="020B0604020202020204" pitchFamily="34" charset="0"/>
            </a:endParaRPr>
          </a:p>
          <a:p>
            <a:pPr marL="914400" lvl="1" indent="-457200">
              <a:spcBef>
                <a:spcPts val="435"/>
              </a:spcBef>
              <a:buClr>
                <a:schemeClr val="tx1"/>
              </a:buClr>
              <a:buSzPts val="2000"/>
              <a:buFont typeface="Wingdings" panose="05000000000000000000" pitchFamily="2" charset="2"/>
              <a:buChar char="§"/>
              <a:tabLst>
                <a:tab pos="981710" algn="l"/>
              </a:tabLst>
            </a:pPr>
            <a:r>
              <a:rPr lang="en-GB" sz="4000" dirty="0">
                <a:latin typeface="Comic Sans MS" panose="030F0702030302020204" pitchFamily="66" charset="0"/>
                <a:cs typeface="Arial" panose="020B0604020202020204" pitchFamily="34" charset="0"/>
              </a:rPr>
              <a:t>I had another child and got no extra payment for this ?</a:t>
            </a:r>
            <a:endParaRPr lang="en-GB" sz="4000" dirty="0">
              <a:latin typeface="Comic Sans MS" panose="030F0702030302020204" pitchFamily="66" charset="0"/>
              <a:cs typeface="Calibri Light"/>
            </a:endParaRPr>
          </a:p>
        </p:txBody>
      </p:sp>
    </p:spTree>
    <p:extLst>
      <p:ext uri="{BB962C8B-B14F-4D97-AF65-F5344CB8AC3E}">
        <p14:creationId xmlns:p14="http://schemas.microsoft.com/office/powerpoint/2010/main" val="588907967"/>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D19E38-F84C-6FEA-5C0E-448996A355DE}"/>
            </a:ext>
          </a:extLst>
        </p:cNvPr>
        <p:cNvGrpSpPr/>
        <p:nvPr/>
      </p:nvGrpSpPr>
      <p:grpSpPr>
        <a:xfrm>
          <a:off x="0" y="0"/>
          <a:ext cx="0" cy="0"/>
          <a:chOff x="0" y="0"/>
          <a:chExt cx="0" cy="0"/>
        </a:xfrm>
      </p:grpSpPr>
      <p:sp>
        <p:nvSpPr>
          <p:cNvPr id="11" name="object 3">
            <a:extLst>
              <a:ext uri="{FF2B5EF4-FFF2-40B4-BE49-F238E27FC236}">
                <a16:creationId xmlns:a16="http://schemas.microsoft.com/office/drawing/2014/main" id="{9BD11B4E-37E5-0503-2FDA-107081021DEF}"/>
              </a:ext>
            </a:extLst>
          </p:cNvPr>
          <p:cNvSpPr txBox="1">
            <a:spLocks noGrp="1"/>
          </p:cNvSpPr>
          <p:nvPr>
            <p:ph idx="1"/>
          </p:nvPr>
        </p:nvSpPr>
        <p:spPr>
          <a:xfrm>
            <a:off x="1476378" y="2384547"/>
            <a:ext cx="14558279" cy="6311343"/>
          </a:xfrm>
          <a:prstGeom prst="rect">
            <a:avLst/>
          </a:prstGeom>
        </p:spPr>
        <p:txBody>
          <a:bodyPr vert="horz" wrap="square" lIns="0" tIns="12065" rIns="0" bIns="0" rtlCol="0">
            <a:spAutoFit/>
          </a:bodyPr>
          <a:lstStyle/>
          <a:p>
            <a:pPr marL="0" indent="0">
              <a:buNone/>
            </a:pPr>
            <a:r>
              <a:rPr lang="en-US" sz="1000" b="1" dirty="0">
                <a:effectLst/>
                <a:latin typeface="Calibri" panose="020F0502020204030204" pitchFamily="34" charset="0"/>
                <a:ea typeface="Arial" panose="020B0604020202020204" pitchFamily="34" charset="0"/>
                <a:cs typeface="Arial" panose="020B0604020202020204" pitchFamily="34" charset="0"/>
              </a:rPr>
              <a:t> </a:t>
            </a:r>
            <a:r>
              <a:rPr lang="en-US" sz="700" b="1" dirty="0">
                <a:effectLst/>
                <a:latin typeface="Calibri" panose="020F0502020204030204" pitchFamily="34" charset="0"/>
                <a:ea typeface="Arial" panose="020B0604020202020204" pitchFamily="34" charset="0"/>
                <a:cs typeface="Arial" panose="020B0604020202020204" pitchFamily="34" charset="0"/>
              </a:rPr>
              <a:t> </a:t>
            </a:r>
            <a:endParaRPr lang="en-GB" sz="2000" dirty="0">
              <a:effectLst/>
              <a:latin typeface="Arial" panose="020B0604020202020204" pitchFamily="34" charset="0"/>
              <a:ea typeface="Arial" panose="020B0604020202020204" pitchFamily="34" charset="0"/>
            </a:endParaRPr>
          </a:p>
          <a:p>
            <a:pPr marL="914400" lvl="1" indent="-457200">
              <a:spcBef>
                <a:spcPts val="435"/>
              </a:spcBef>
              <a:buClr>
                <a:schemeClr val="tx1"/>
              </a:buClr>
              <a:buSzPts val="2000"/>
              <a:buFont typeface="Wingdings" panose="05000000000000000000" pitchFamily="2" charset="2"/>
              <a:buChar char="§"/>
              <a:tabLst>
                <a:tab pos="981710" algn="l"/>
              </a:tabLst>
            </a:pPr>
            <a:r>
              <a:rPr lang="en-GB" sz="3200" dirty="0">
                <a:effectLst/>
                <a:latin typeface="+mn-lt"/>
                <a:ea typeface="Arial" panose="020B0604020202020204" pitchFamily="34" charset="0"/>
                <a:cs typeface="Arial" panose="020B0604020202020204" pitchFamily="34" charset="0"/>
              </a:rPr>
              <a:t>Transitional protection in Universal Credit is an additional payment designed to ensure individuals aren't financially worse off when transitioning from legacy benefits to Universal Credit. It's essentially a top-up payment that maintains their income at the level they received from their previous benefits. </a:t>
            </a:r>
          </a:p>
          <a:p>
            <a:pPr marL="914400" lvl="1" indent="-457200">
              <a:spcBef>
                <a:spcPts val="435"/>
              </a:spcBef>
              <a:buClr>
                <a:schemeClr val="tx1"/>
              </a:buClr>
              <a:buSzPts val="2000"/>
              <a:buFont typeface="Wingdings" panose="05000000000000000000" pitchFamily="2" charset="2"/>
              <a:buChar char="§"/>
              <a:tabLst>
                <a:tab pos="981710" algn="l"/>
              </a:tabLst>
            </a:pPr>
            <a:endParaRPr lang="en-GB" sz="800" dirty="0">
              <a:latin typeface="+mn-lt"/>
              <a:cs typeface="Arial" panose="020B0604020202020204" pitchFamily="34" charset="0"/>
            </a:endParaRPr>
          </a:p>
          <a:p>
            <a:pPr marL="914400" lvl="1" indent="-457200">
              <a:spcBef>
                <a:spcPts val="435"/>
              </a:spcBef>
              <a:buClr>
                <a:schemeClr val="tx1"/>
              </a:buClr>
              <a:buSzPts val="2000"/>
              <a:buFont typeface="Wingdings" panose="05000000000000000000" pitchFamily="2" charset="2"/>
              <a:buChar char="§"/>
              <a:tabLst>
                <a:tab pos="981710" algn="l"/>
              </a:tabLst>
            </a:pPr>
            <a:r>
              <a:rPr lang="en-GB" sz="3200" dirty="0">
                <a:latin typeface="+mn-lt"/>
                <a:cs typeface="Calibri Light"/>
              </a:rPr>
              <a:t>Transitional protection is primarily available to individuals who receive a Migration Notice and claim Universal Credit by the deadline date specified in the notice.</a:t>
            </a:r>
          </a:p>
          <a:p>
            <a:pPr marL="914400" lvl="1" indent="-457200">
              <a:spcBef>
                <a:spcPts val="435"/>
              </a:spcBef>
              <a:buClr>
                <a:schemeClr val="tx1"/>
              </a:buClr>
              <a:buSzPts val="2000"/>
              <a:buFont typeface="Wingdings" panose="05000000000000000000" pitchFamily="2" charset="2"/>
              <a:buChar char="§"/>
              <a:tabLst>
                <a:tab pos="981710" algn="l"/>
              </a:tabLst>
            </a:pPr>
            <a:endParaRPr lang="en-GB" sz="800" dirty="0">
              <a:latin typeface="+mn-lt"/>
              <a:cs typeface="Calibri Light"/>
            </a:endParaRPr>
          </a:p>
          <a:p>
            <a:pPr marL="914400" lvl="1" indent="-457200">
              <a:spcBef>
                <a:spcPts val="435"/>
              </a:spcBef>
              <a:buClr>
                <a:schemeClr val="tx1"/>
              </a:buClr>
              <a:buSzPts val="2000"/>
              <a:buFont typeface="Wingdings" panose="05000000000000000000" pitchFamily="2" charset="2"/>
              <a:buChar char="§"/>
              <a:tabLst>
                <a:tab pos="981710" algn="l"/>
              </a:tabLst>
            </a:pPr>
            <a:r>
              <a:rPr lang="en-GB" sz="3200" dirty="0">
                <a:latin typeface="+mn-lt"/>
                <a:cs typeface="Calibri Light"/>
              </a:rPr>
              <a:t>It is not time-limited, but it will gradually decrease as your Universal Credit entitlement increases, either through normal upratings or changes in your circumstances.</a:t>
            </a:r>
          </a:p>
          <a:p>
            <a:pPr marL="914400" lvl="1" indent="-457200">
              <a:spcBef>
                <a:spcPts val="435"/>
              </a:spcBef>
              <a:buClr>
                <a:schemeClr val="tx1"/>
              </a:buClr>
              <a:buSzPts val="2000"/>
              <a:buFont typeface="Wingdings" panose="05000000000000000000" pitchFamily="2" charset="2"/>
              <a:buChar char="§"/>
              <a:tabLst>
                <a:tab pos="981710" algn="l"/>
              </a:tabLst>
            </a:pPr>
            <a:endParaRPr lang="en-GB" sz="800" dirty="0">
              <a:latin typeface="+mn-lt"/>
              <a:cs typeface="Calibri Light"/>
            </a:endParaRPr>
          </a:p>
          <a:p>
            <a:pPr marL="914400" lvl="1" indent="-457200">
              <a:spcBef>
                <a:spcPts val="435"/>
              </a:spcBef>
              <a:buClr>
                <a:schemeClr val="tx1"/>
              </a:buClr>
              <a:buSzPts val="2000"/>
              <a:buFont typeface="Wingdings" panose="05000000000000000000" pitchFamily="2" charset="2"/>
              <a:buChar char="§"/>
              <a:tabLst>
                <a:tab pos="981710" algn="l"/>
              </a:tabLst>
            </a:pPr>
            <a:r>
              <a:rPr lang="en-GB" sz="3200" dirty="0">
                <a:latin typeface="+mn-lt"/>
                <a:cs typeface="Calibri Light"/>
              </a:rPr>
              <a:t>The terms "transitional protection" and "transitional element" in the context of Universal Credit (UC) are essentially interchangeable.</a:t>
            </a:r>
          </a:p>
        </p:txBody>
      </p:sp>
      <p:sp>
        <p:nvSpPr>
          <p:cNvPr id="12" name="Title 1">
            <a:extLst>
              <a:ext uri="{FF2B5EF4-FFF2-40B4-BE49-F238E27FC236}">
                <a16:creationId xmlns:a16="http://schemas.microsoft.com/office/drawing/2014/main" id="{021C316C-87BA-5D01-93E6-A3B7D7316501}"/>
              </a:ext>
            </a:extLst>
          </p:cNvPr>
          <p:cNvSpPr>
            <a:spLocks noGrp="1"/>
          </p:cNvSpPr>
          <p:nvPr>
            <p:ph type="title"/>
          </p:nvPr>
        </p:nvSpPr>
        <p:spPr>
          <a:xfrm>
            <a:off x="1812470" y="905310"/>
            <a:ext cx="12719957" cy="1413348"/>
          </a:xfrm>
        </p:spPr>
        <p:txBody>
          <a:bodyPr anchor="ctr">
            <a:noAutofit/>
          </a:bodyPr>
          <a:lstStyle/>
          <a:p>
            <a:r>
              <a:rPr lang="en-GB" dirty="0"/>
              <a:t>Introduction</a:t>
            </a:r>
          </a:p>
        </p:txBody>
      </p:sp>
    </p:spTree>
    <p:extLst>
      <p:ext uri="{BB962C8B-B14F-4D97-AF65-F5344CB8AC3E}">
        <p14:creationId xmlns:p14="http://schemas.microsoft.com/office/powerpoint/2010/main" val="3550229246"/>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86F81-9256-0CE7-E7D6-84EB2421D80A}"/>
            </a:ext>
          </a:extLst>
        </p:cNvPr>
        <p:cNvGrpSpPr/>
        <p:nvPr/>
      </p:nvGrpSpPr>
      <p:grpSpPr>
        <a:xfrm>
          <a:off x="0" y="0"/>
          <a:ext cx="0" cy="0"/>
          <a:chOff x="0" y="0"/>
          <a:chExt cx="0" cy="0"/>
        </a:xfrm>
      </p:grpSpPr>
      <p:sp>
        <p:nvSpPr>
          <p:cNvPr id="11" name="object 3">
            <a:extLst>
              <a:ext uri="{FF2B5EF4-FFF2-40B4-BE49-F238E27FC236}">
                <a16:creationId xmlns:a16="http://schemas.microsoft.com/office/drawing/2014/main" id="{2CA7970A-73AD-0889-D643-92BBFD080220}"/>
              </a:ext>
            </a:extLst>
          </p:cNvPr>
          <p:cNvSpPr txBox="1">
            <a:spLocks noGrp="1"/>
          </p:cNvSpPr>
          <p:nvPr>
            <p:ph idx="1"/>
          </p:nvPr>
        </p:nvSpPr>
        <p:spPr>
          <a:xfrm>
            <a:off x="1672321" y="3666808"/>
            <a:ext cx="14558279" cy="3166893"/>
          </a:xfrm>
          <a:prstGeom prst="rect">
            <a:avLst/>
          </a:prstGeom>
        </p:spPr>
        <p:txBody>
          <a:bodyPr vert="horz" wrap="square" lIns="0" tIns="12065" rIns="0" bIns="0" rtlCol="0">
            <a:spAutoFit/>
          </a:bodyPr>
          <a:lstStyle/>
          <a:p>
            <a:pPr marL="0" indent="0">
              <a:buNone/>
            </a:pPr>
            <a:r>
              <a:rPr lang="en-US" sz="1000" b="1" dirty="0">
                <a:effectLst/>
                <a:latin typeface="Calibri" panose="020F0502020204030204" pitchFamily="34" charset="0"/>
                <a:ea typeface="Arial" panose="020B0604020202020204" pitchFamily="34" charset="0"/>
                <a:cs typeface="Arial" panose="020B0604020202020204" pitchFamily="34" charset="0"/>
              </a:rPr>
              <a:t> </a:t>
            </a:r>
            <a:r>
              <a:rPr lang="en-US" sz="700" b="1" dirty="0">
                <a:effectLst/>
                <a:latin typeface="Calibri" panose="020F0502020204030204" pitchFamily="34" charset="0"/>
                <a:ea typeface="Arial" panose="020B0604020202020204" pitchFamily="34" charset="0"/>
                <a:cs typeface="Arial" panose="020B0604020202020204" pitchFamily="34" charset="0"/>
              </a:rPr>
              <a:t> </a:t>
            </a:r>
            <a:endParaRPr lang="en-GB" sz="2000" dirty="0">
              <a:effectLst/>
              <a:latin typeface="Arial" panose="020B0604020202020204" pitchFamily="34" charset="0"/>
              <a:ea typeface="Arial" panose="020B0604020202020204" pitchFamily="34" charset="0"/>
            </a:endParaRPr>
          </a:p>
          <a:p>
            <a:pPr marL="914400" lvl="1" indent="-457200">
              <a:spcBef>
                <a:spcPts val="435"/>
              </a:spcBef>
              <a:buClr>
                <a:schemeClr val="tx1"/>
              </a:buClr>
              <a:buSzPts val="2000"/>
              <a:buFont typeface="Wingdings" panose="05000000000000000000" pitchFamily="2" charset="2"/>
              <a:buChar char="§"/>
              <a:tabLst>
                <a:tab pos="981710" algn="l"/>
              </a:tabLst>
            </a:pPr>
            <a:r>
              <a:rPr lang="en-US" sz="3200" dirty="0">
                <a:effectLst/>
                <a:latin typeface="Arial" panose="020B0604020202020204" pitchFamily="34" charset="0"/>
                <a:ea typeface="Arial" panose="020B0604020202020204" pitchFamily="34" charset="0"/>
                <a:cs typeface="Arial" panose="020B0604020202020204" pitchFamily="34" charset="0"/>
              </a:rPr>
              <a:t>Transitional element in managed</a:t>
            </a:r>
            <a:r>
              <a:rPr lang="en-US" sz="3200" spc="5" dirty="0">
                <a:effectLst/>
                <a:latin typeface="Arial" panose="020B0604020202020204" pitchFamily="34" charset="0"/>
                <a:ea typeface="Arial" panose="020B0604020202020204" pitchFamily="34" charset="0"/>
                <a:cs typeface="Arial" panose="020B0604020202020204" pitchFamily="34" charset="0"/>
              </a:rPr>
              <a:t> </a:t>
            </a:r>
            <a:r>
              <a:rPr lang="en-US" sz="3200" dirty="0">
                <a:effectLst/>
                <a:latin typeface="Arial" panose="020B0604020202020204" pitchFamily="34" charset="0"/>
                <a:ea typeface="Arial" panose="020B0604020202020204" pitchFamily="34" charset="0"/>
                <a:cs typeface="Arial" panose="020B0604020202020204" pitchFamily="34" charset="0"/>
              </a:rPr>
              <a:t>migration</a:t>
            </a:r>
          </a:p>
          <a:p>
            <a:pPr marL="914400" marR="1357630" lvl="1" indent="-457200">
              <a:spcBef>
                <a:spcPts val="1300"/>
              </a:spcBef>
              <a:buClr>
                <a:schemeClr val="tx1"/>
              </a:buClr>
              <a:buSzPts val="2000"/>
              <a:buFont typeface="Wingdings" panose="05000000000000000000" pitchFamily="2" charset="2"/>
              <a:buChar char="§"/>
              <a:tabLst>
                <a:tab pos="981710" algn="l"/>
              </a:tabLst>
            </a:pPr>
            <a:r>
              <a:rPr lang="en-US" sz="3200" dirty="0">
                <a:effectLst/>
                <a:latin typeface="Arial" panose="020B0604020202020204" pitchFamily="34" charset="0"/>
                <a:ea typeface="Arial" panose="020B0604020202020204" pitchFamily="34" charset="0"/>
                <a:cs typeface="Arial" panose="020B0604020202020204" pitchFamily="34" charset="0"/>
              </a:rPr>
              <a:t>Transitional SDP element (</a:t>
            </a:r>
            <a:r>
              <a:rPr lang="en-GB" sz="3200" dirty="0">
                <a:effectLst/>
                <a:latin typeface="Arial" panose="020B0604020202020204" pitchFamily="34" charset="0"/>
                <a:ea typeface="Arial" panose="020B0604020202020204" pitchFamily="34" charset="0"/>
                <a:cs typeface="Arial" panose="020B0604020202020204" pitchFamily="34" charset="0"/>
              </a:rPr>
              <a:t>primarily for individuals who were previously claiming a legacy benefit that included a Severe Disability Premium)</a:t>
            </a:r>
            <a:r>
              <a:rPr lang="en-US" sz="3200" dirty="0">
                <a:effectLst/>
                <a:latin typeface="Arial" panose="020B0604020202020204" pitchFamily="34" charset="0"/>
                <a:ea typeface="Arial" panose="020B0604020202020204" pitchFamily="34" charset="0"/>
                <a:cs typeface="Arial" panose="020B0604020202020204" pitchFamily="34" charset="0"/>
              </a:rPr>
              <a:t> - see </a:t>
            </a:r>
            <a:r>
              <a:rPr lang="en-US" sz="3200" i="1" dirty="0">
                <a:effectLst/>
                <a:latin typeface="Arial" panose="020B0604020202020204" pitchFamily="34" charset="0"/>
                <a:ea typeface="Arial" panose="020B0604020202020204" pitchFamily="34" charset="0"/>
                <a:cs typeface="Arial" panose="020B0604020202020204" pitchFamily="34" charset="0"/>
              </a:rPr>
              <a:t>‘</a:t>
            </a:r>
            <a:r>
              <a:rPr lang="en-GB" sz="3200" i="1" dirty="0">
                <a:effectLst/>
                <a:latin typeface="Arial" panose="020B0604020202020204" pitchFamily="34" charset="0"/>
                <a:ea typeface="Arial" panose="020B0604020202020204" pitchFamily="34" charset="0"/>
                <a:cs typeface="Arial" panose="020B0604020202020204" pitchFamily="34" charset="0"/>
              </a:rPr>
              <a:t>Advice for Decision Makers (ADM) Chapter M6: Effects of transition to UC</a:t>
            </a:r>
            <a:r>
              <a:rPr lang="en-US" sz="3200" i="1" dirty="0">
                <a:solidFill>
                  <a:srgbClr val="0000FF"/>
                </a:solidFill>
                <a:effectLst/>
                <a:latin typeface="Arial" panose="020B0604020202020204" pitchFamily="34" charset="0"/>
                <a:ea typeface="Arial" panose="020B0604020202020204" pitchFamily="34" charset="0"/>
                <a:cs typeface="Arial" panose="020B0604020202020204" pitchFamily="34" charset="0"/>
              </a:rPr>
              <a:t> </a:t>
            </a:r>
            <a:r>
              <a:rPr lang="en-US" sz="3200" i="1" u="heavy" dirty="0">
                <a:solidFill>
                  <a:srgbClr val="0000FF"/>
                </a:solidFill>
                <a:effectLst/>
                <a:uFill>
                  <a:solidFill>
                    <a:srgbClr val="0000FF"/>
                  </a:solidFill>
                </a:uFill>
                <a:latin typeface="Arial" panose="020B0604020202020204" pitchFamily="34" charset="0"/>
                <a:ea typeface="Arial" panose="020B0604020202020204" pitchFamily="34" charset="0"/>
                <a:cs typeface="Arial" panose="020B0604020202020204" pitchFamily="34" charset="0"/>
                <a:hlinkClick r:id="rId3"/>
              </a:rPr>
              <a:t>ADM</a:t>
            </a:r>
            <a:r>
              <a:rPr lang="en-US" sz="3200" i="1" u="heavy" spc="-55" dirty="0">
                <a:solidFill>
                  <a:srgbClr val="0000FF"/>
                </a:solidFill>
                <a:effectLst/>
                <a:uFill>
                  <a:solidFill>
                    <a:srgbClr val="0000FF"/>
                  </a:solidFill>
                </a:uFill>
                <a:latin typeface="Arial" panose="020B0604020202020204" pitchFamily="34" charset="0"/>
                <a:ea typeface="Arial" panose="020B0604020202020204" pitchFamily="34" charset="0"/>
                <a:cs typeface="Arial" panose="020B0604020202020204" pitchFamily="34" charset="0"/>
                <a:hlinkClick r:id="rId3"/>
              </a:rPr>
              <a:t> </a:t>
            </a:r>
            <a:r>
              <a:rPr lang="en-US" sz="3200" i="1" u="heavy" dirty="0">
                <a:solidFill>
                  <a:srgbClr val="0000FF"/>
                </a:solidFill>
                <a:effectLst/>
                <a:uFill>
                  <a:solidFill>
                    <a:srgbClr val="0000FF"/>
                  </a:solidFill>
                </a:uFill>
                <a:latin typeface="Arial" panose="020B0604020202020204" pitchFamily="34" charset="0"/>
                <a:ea typeface="Arial" panose="020B0604020202020204" pitchFamily="34" charset="0"/>
                <a:cs typeface="Arial" panose="020B0604020202020204" pitchFamily="34" charset="0"/>
                <a:hlinkClick r:id="rId3"/>
              </a:rPr>
              <a:t>M6766-M6767</a:t>
            </a:r>
            <a:r>
              <a:rPr lang="en-US" sz="3200" i="1" u="heavy" dirty="0">
                <a:solidFill>
                  <a:srgbClr val="0000FF"/>
                </a:solidFill>
                <a:effectLst/>
                <a:uFill>
                  <a:solidFill>
                    <a:srgbClr val="0000FF"/>
                  </a:solidFill>
                </a:uFill>
                <a:latin typeface="Arial" panose="020B0604020202020204" pitchFamily="34" charset="0"/>
                <a:ea typeface="Arial" panose="020B0604020202020204" pitchFamily="34" charset="0"/>
                <a:cs typeface="Arial" panose="020B0604020202020204" pitchFamily="34" charset="0"/>
              </a:rPr>
              <a:t>’</a:t>
            </a:r>
            <a:endParaRPr lang="en-GB" sz="3200" i="1" dirty="0">
              <a:effectLst/>
              <a:latin typeface="Arial" panose="020B0604020202020204" pitchFamily="34" charset="0"/>
              <a:ea typeface="Arial" panose="020B0604020202020204" pitchFamily="34" charset="0"/>
              <a:cs typeface="Arial" panose="020B0604020202020204" pitchFamily="34" charset="0"/>
            </a:endParaRPr>
          </a:p>
          <a:p>
            <a:pPr marL="0" indent="0">
              <a:lnSpc>
                <a:spcPct val="100000"/>
              </a:lnSpc>
              <a:spcBef>
                <a:spcPts val="95"/>
              </a:spcBef>
              <a:buNone/>
            </a:pPr>
            <a:endParaRPr lang="en-GB" sz="2000" dirty="0">
              <a:cs typeface="Calibri Light"/>
            </a:endParaRPr>
          </a:p>
        </p:txBody>
      </p:sp>
      <p:sp>
        <p:nvSpPr>
          <p:cNvPr id="12" name="Title 1">
            <a:extLst>
              <a:ext uri="{FF2B5EF4-FFF2-40B4-BE49-F238E27FC236}">
                <a16:creationId xmlns:a16="http://schemas.microsoft.com/office/drawing/2014/main" id="{9150A409-9481-C1F7-494D-16AC6E2C52D7}"/>
              </a:ext>
            </a:extLst>
          </p:cNvPr>
          <p:cNvSpPr>
            <a:spLocks noGrp="1"/>
          </p:cNvSpPr>
          <p:nvPr>
            <p:ph type="title"/>
          </p:nvPr>
        </p:nvSpPr>
        <p:spPr>
          <a:xfrm>
            <a:off x="1672321" y="921638"/>
            <a:ext cx="12406536" cy="1413348"/>
          </a:xfrm>
        </p:spPr>
        <p:txBody>
          <a:bodyPr anchor="ctr">
            <a:noAutofit/>
          </a:bodyPr>
          <a:lstStyle/>
          <a:p>
            <a:r>
              <a:rPr lang="en-GB" dirty="0"/>
              <a:t>What kinds of transitional protection are we talking about</a:t>
            </a:r>
          </a:p>
        </p:txBody>
      </p:sp>
    </p:spTree>
    <p:extLst>
      <p:ext uri="{BB962C8B-B14F-4D97-AF65-F5344CB8AC3E}">
        <p14:creationId xmlns:p14="http://schemas.microsoft.com/office/powerpoint/2010/main" val="38330997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D26BA-A21A-FC67-588B-331D6CAF25E8}"/>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9CE17AEA-E35C-C967-54D8-BD26DA9B0A12}"/>
              </a:ext>
            </a:extLst>
          </p:cNvPr>
          <p:cNvPicPr>
            <a:picLocks noChangeAspect="1"/>
          </p:cNvPicPr>
          <p:nvPr/>
        </p:nvPicPr>
        <p:blipFill>
          <a:blip r:embed="rId3"/>
          <a:stretch>
            <a:fillRect/>
          </a:stretch>
        </p:blipFill>
        <p:spPr>
          <a:xfrm>
            <a:off x="1567543" y="878687"/>
            <a:ext cx="12703628" cy="7843826"/>
          </a:xfrm>
          <a:prstGeom prst="rect">
            <a:avLst/>
          </a:prstGeom>
        </p:spPr>
      </p:pic>
      <p:sp>
        <p:nvSpPr>
          <p:cNvPr id="8" name="Oval 7">
            <a:extLst>
              <a:ext uri="{FF2B5EF4-FFF2-40B4-BE49-F238E27FC236}">
                <a16:creationId xmlns:a16="http://schemas.microsoft.com/office/drawing/2014/main" id="{A1B23581-B086-7C1B-D2E0-C4A2810C7BD6}"/>
              </a:ext>
            </a:extLst>
          </p:cNvPr>
          <p:cNvSpPr/>
          <p:nvPr/>
        </p:nvSpPr>
        <p:spPr>
          <a:xfrm>
            <a:off x="11560629" y="6466114"/>
            <a:ext cx="2383971" cy="1799199"/>
          </a:xfrm>
          <a:prstGeom prst="ellipse">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6429546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FBEEAE-404A-D65A-AA0E-8FE7CFAB9E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E3044C-4BA3-20C9-483E-E7BE579B398F}"/>
              </a:ext>
            </a:extLst>
          </p:cNvPr>
          <p:cNvSpPr>
            <a:spLocks noGrp="1"/>
          </p:cNvSpPr>
          <p:nvPr>
            <p:ph type="title"/>
          </p:nvPr>
        </p:nvSpPr>
        <p:spPr>
          <a:xfrm>
            <a:off x="641992" y="4800600"/>
            <a:ext cx="12371879" cy="1506827"/>
          </a:xfrm>
        </p:spPr>
        <p:txBody>
          <a:bodyPr anchor="b">
            <a:noAutofit/>
          </a:bodyPr>
          <a:lstStyle/>
          <a:p>
            <a:pPr>
              <a:lnSpc>
                <a:spcPct val="90000"/>
              </a:lnSpc>
            </a:pPr>
            <a:r>
              <a:rPr lang="en-GB" sz="7200" b="1" dirty="0"/>
              <a:t>CPAG tools and templates</a:t>
            </a:r>
          </a:p>
        </p:txBody>
      </p:sp>
    </p:spTree>
    <p:extLst>
      <p:ext uri="{BB962C8B-B14F-4D97-AF65-F5344CB8AC3E}">
        <p14:creationId xmlns:p14="http://schemas.microsoft.com/office/powerpoint/2010/main" val="38572811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AFC9D-E0B8-5468-F344-00F4D951D94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F138E62-7845-1864-69BC-BCA7ABD7812E}"/>
              </a:ext>
            </a:extLst>
          </p:cNvPr>
          <p:cNvSpPr txBox="1"/>
          <p:nvPr/>
        </p:nvSpPr>
        <p:spPr>
          <a:xfrm>
            <a:off x="1672321" y="2446032"/>
            <a:ext cx="15026364" cy="1077218"/>
          </a:xfrm>
          <a:prstGeom prst="rect">
            <a:avLst/>
          </a:prstGeom>
          <a:noFill/>
        </p:spPr>
        <p:txBody>
          <a:bodyPr wrap="square">
            <a:spAutoFit/>
          </a:bodyPr>
          <a:lstStyle/>
          <a:p>
            <a:pPr algn="l">
              <a:spcBef>
                <a:spcPts val="1489"/>
              </a:spcBef>
            </a:pPr>
            <a:r>
              <a:rPr lang="en-GB" sz="3200" b="0" i="0" dirty="0">
                <a:solidFill>
                  <a:srgbClr val="201C40"/>
                </a:solidFill>
                <a:effectLst/>
                <a:latin typeface="Arial" panose="020B0604020202020204" pitchFamily="34" charset="0"/>
                <a:cs typeface="Arial" panose="020B0604020202020204" pitchFamily="34" charset="0"/>
              </a:rPr>
              <a:t>Where to find your universal credit online journal entries and statements, and how to download them into a PDF so that you can send them to your adviser.</a:t>
            </a:r>
          </a:p>
        </p:txBody>
      </p:sp>
      <p:pic>
        <p:nvPicPr>
          <p:cNvPr id="4" name="Picture 3" descr="A pink and white logo&#10;&#10;AI-generated content may be incorrect.">
            <a:extLst>
              <a:ext uri="{FF2B5EF4-FFF2-40B4-BE49-F238E27FC236}">
                <a16:creationId xmlns:a16="http://schemas.microsoft.com/office/drawing/2014/main" id="{7921406E-B6C3-141F-C17F-123FBA6870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13970" y="5382986"/>
            <a:ext cx="2884715" cy="2524125"/>
          </a:xfrm>
          <a:prstGeom prst="rect">
            <a:avLst/>
          </a:prstGeom>
        </p:spPr>
      </p:pic>
      <p:sp>
        <p:nvSpPr>
          <p:cNvPr id="5" name="Title 7">
            <a:extLst>
              <a:ext uri="{FF2B5EF4-FFF2-40B4-BE49-F238E27FC236}">
                <a16:creationId xmlns:a16="http://schemas.microsoft.com/office/drawing/2014/main" id="{B2D89D3C-406F-1F84-173F-A14EBE2980BF}"/>
              </a:ext>
            </a:extLst>
          </p:cNvPr>
          <p:cNvSpPr>
            <a:spLocks noGrp="1"/>
          </p:cNvSpPr>
          <p:nvPr>
            <p:ph type="title"/>
          </p:nvPr>
        </p:nvSpPr>
        <p:spPr>
          <a:xfrm>
            <a:off x="1672321" y="244929"/>
            <a:ext cx="12406536" cy="1944341"/>
          </a:xfrm>
        </p:spPr>
        <p:txBody>
          <a:bodyPr>
            <a:normAutofit/>
          </a:bodyPr>
          <a:lstStyle/>
          <a:p>
            <a:r>
              <a:rPr lang="en-GB" dirty="0"/>
              <a:t>Getting journal entries and statements from your online universal credit account</a:t>
            </a:r>
          </a:p>
        </p:txBody>
      </p:sp>
      <p:sp>
        <p:nvSpPr>
          <p:cNvPr id="10" name="TextBox 9">
            <a:extLst>
              <a:ext uri="{FF2B5EF4-FFF2-40B4-BE49-F238E27FC236}">
                <a16:creationId xmlns:a16="http://schemas.microsoft.com/office/drawing/2014/main" id="{A5C860BB-DEE8-09CC-0828-F61D8C99486F}"/>
              </a:ext>
            </a:extLst>
          </p:cNvPr>
          <p:cNvSpPr txBox="1"/>
          <p:nvPr/>
        </p:nvSpPr>
        <p:spPr>
          <a:xfrm>
            <a:off x="1672320" y="3780012"/>
            <a:ext cx="14835866" cy="2062103"/>
          </a:xfrm>
          <a:prstGeom prst="rect">
            <a:avLst/>
          </a:prstGeom>
          <a:noFill/>
        </p:spPr>
        <p:txBody>
          <a:bodyPr wrap="square">
            <a:spAutoFit/>
          </a:bodyPr>
          <a:lstStyle/>
          <a:p>
            <a:r>
              <a:rPr lang="en-GB" sz="3200" dirty="0"/>
              <a:t>An adviser would need the following information:</a:t>
            </a:r>
          </a:p>
          <a:p>
            <a:pPr marL="457200" indent="-457200">
              <a:buFont typeface="Arial" panose="020B0604020202020204" pitchFamily="34" charset="0"/>
              <a:buChar char="•"/>
            </a:pPr>
            <a:r>
              <a:rPr lang="en-GB" sz="3200" dirty="0"/>
              <a:t>a copy of the entries in your universal credit online journal</a:t>
            </a:r>
          </a:p>
          <a:p>
            <a:pPr marL="457200" indent="-457200">
              <a:buFont typeface="Arial" panose="020B0604020202020204" pitchFamily="34" charset="0"/>
              <a:buChar char="•"/>
            </a:pPr>
            <a:r>
              <a:rPr lang="en-GB" sz="3200" dirty="0"/>
              <a:t>a copy of your universal credit statement(s) showing how your universal credit has been calculated</a:t>
            </a:r>
          </a:p>
        </p:txBody>
      </p:sp>
      <p:sp>
        <p:nvSpPr>
          <p:cNvPr id="12" name="TextBox 11">
            <a:extLst>
              <a:ext uri="{FF2B5EF4-FFF2-40B4-BE49-F238E27FC236}">
                <a16:creationId xmlns:a16="http://schemas.microsoft.com/office/drawing/2014/main" id="{18CDB0E9-8943-8115-A9FD-D56C20D0B577}"/>
              </a:ext>
            </a:extLst>
          </p:cNvPr>
          <p:cNvSpPr txBox="1"/>
          <p:nvPr/>
        </p:nvSpPr>
        <p:spPr>
          <a:xfrm>
            <a:off x="1672319" y="6098877"/>
            <a:ext cx="12406535" cy="2677656"/>
          </a:xfrm>
          <a:prstGeom prst="rect">
            <a:avLst/>
          </a:prstGeom>
          <a:noFill/>
        </p:spPr>
        <p:txBody>
          <a:bodyPr wrap="square">
            <a:spAutoFit/>
          </a:bodyPr>
          <a:lstStyle/>
          <a:p>
            <a:r>
              <a:rPr lang="en-GB" sz="3200" dirty="0"/>
              <a:t>This page explains where to find this information and how to download it from your universal credit online account into a PDF so that you can send it to your adviser - </a:t>
            </a:r>
          </a:p>
          <a:p>
            <a:endParaRPr lang="en-GB" sz="800" dirty="0"/>
          </a:p>
          <a:p>
            <a:r>
              <a:rPr lang="en-GB" sz="3200" dirty="0">
                <a:hlinkClick r:id="rId4"/>
              </a:rPr>
              <a:t>cpag.org.uk/welfare-rights/tools-templates/getting-journal-entries-and-statements-your-online-universal-credit-account</a:t>
            </a:r>
            <a:endParaRPr lang="en-GB" sz="3200" dirty="0"/>
          </a:p>
        </p:txBody>
      </p:sp>
    </p:spTree>
    <p:extLst>
      <p:ext uri="{BB962C8B-B14F-4D97-AF65-F5344CB8AC3E}">
        <p14:creationId xmlns:p14="http://schemas.microsoft.com/office/powerpoint/2010/main" val="280461894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677E0-1937-972A-D03A-9942615DDC0A}"/>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0B41F263-DFB2-E6B7-9566-72AB50004F40}"/>
              </a:ext>
            </a:extLst>
          </p:cNvPr>
          <p:cNvSpPr txBox="1"/>
          <p:nvPr/>
        </p:nvSpPr>
        <p:spPr>
          <a:xfrm>
            <a:off x="1666878" y="2601191"/>
            <a:ext cx="14819536" cy="2062103"/>
          </a:xfrm>
          <a:prstGeom prst="rect">
            <a:avLst/>
          </a:prstGeom>
          <a:noFill/>
        </p:spPr>
        <p:txBody>
          <a:bodyPr wrap="square">
            <a:spAutoFit/>
          </a:bodyPr>
          <a:lstStyle/>
          <a:p>
            <a:pPr algn="l" fontAlgn="base">
              <a:buNone/>
            </a:pPr>
            <a:r>
              <a:rPr lang="en-GB" sz="3200" b="0" i="0" dirty="0">
                <a:solidFill>
                  <a:srgbClr val="584D66"/>
                </a:solidFill>
                <a:effectLst/>
                <a:latin typeface="Arial" panose="020B0604020202020204" pitchFamily="34" charset="0"/>
                <a:cs typeface="Arial" panose="020B0604020202020204" pitchFamily="34" charset="0"/>
              </a:rPr>
              <a:t>If you have been transferred to universal credit under the managed migration process, use this tool to help you request a breakdown of the calculation of the transitional element. It creates a note for you to add to your universal credit (UC) online journal asking for this.</a:t>
            </a:r>
            <a:endParaRPr kumimoji="0" lang="en-GB" sz="32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endParaRPr>
          </a:p>
        </p:txBody>
      </p:sp>
      <p:pic>
        <p:nvPicPr>
          <p:cNvPr id="6" name="Picture 5" descr="A pink and white logo&#10;&#10;AI-generated content may be incorrect.">
            <a:extLst>
              <a:ext uri="{FF2B5EF4-FFF2-40B4-BE49-F238E27FC236}">
                <a16:creationId xmlns:a16="http://schemas.microsoft.com/office/drawing/2014/main" id="{3D4DAB9E-0798-A9E6-3252-87B1BB561D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13970" y="5382986"/>
            <a:ext cx="2884715" cy="2524125"/>
          </a:xfrm>
          <a:prstGeom prst="rect">
            <a:avLst/>
          </a:prstGeom>
        </p:spPr>
      </p:pic>
      <p:sp>
        <p:nvSpPr>
          <p:cNvPr id="8" name="TextBox 7">
            <a:extLst>
              <a:ext uri="{FF2B5EF4-FFF2-40B4-BE49-F238E27FC236}">
                <a16:creationId xmlns:a16="http://schemas.microsoft.com/office/drawing/2014/main" id="{DDDEAF86-9F94-8F1E-40E9-BD5C658CEA3F}"/>
              </a:ext>
            </a:extLst>
          </p:cNvPr>
          <p:cNvSpPr txBox="1"/>
          <p:nvPr/>
        </p:nvSpPr>
        <p:spPr>
          <a:xfrm>
            <a:off x="1666878" y="5075215"/>
            <a:ext cx="11820522" cy="3693319"/>
          </a:xfrm>
          <a:prstGeom prst="rect">
            <a:avLst/>
          </a:prstGeom>
          <a:noFill/>
        </p:spPr>
        <p:txBody>
          <a:bodyPr wrap="square">
            <a:spAutoFit/>
          </a:bodyPr>
          <a:lstStyle/>
          <a:p>
            <a:pPr algn="l" fontAlgn="base">
              <a:buNone/>
            </a:pPr>
            <a:r>
              <a:rPr lang="en-GB" sz="3200" b="1" i="0" dirty="0">
                <a:solidFill>
                  <a:srgbClr val="584D66"/>
                </a:solidFill>
                <a:effectLst/>
                <a:latin typeface="Arial" panose="020B0604020202020204" pitchFamily="34" charset="0"/>
                <a:cs typeface="Arial" panose="020B0604020202020204" pitchFamily="34" charset="0"/>
              </a:rPr>
              <a:t>Carefully check and edit the note as appropriate, removing anything which is not appropriate or relevant</a:t>
            </a:r>
            <a:r>
              <a:rPr lang="en-GB" sz="3200" b="0" i="0" dirty="0">
                <a:solidFill>
                  <a:srgbClr val="584D66"/>
                </a:solidFill>
                <a:effectLst/>
                <a:latin typeface="Arial" panose="020B0604020202020204" pitchFamily="34" charset="0"/>
                <a:cs typeface="Arial" panose="020B0604020202020204" pitchFamily="34" charset="0"/>
              </a:rPr>
              <a:t>, You can do this by copying and pasting the note into a Word file to edit it. When you are happy with the note, copy and paste it into your journal in your online UC account.  </a:t>
            </a:r>
          </a:p>
          <a:p>
            <a:pPr algn="l" fontAlgn="base">
              <a:buNone/>
            </a:pPr>
            <a:endParaRPr lang="en-GB" sz="1000" b="0" i="0" dirty="0">
              <a:solidFill>
                <a:srgbClr val="584D66"/>
              </a:solidFill>
              <a:effectLst/>
              <a:latin typeface="Arial" panose="020B0604020202020204" pitchFamily="34" charset="0"/>
              <a:cs typeface="Arial" panose="020B0604020202020204" pitchFamily="34" charset="0"/>
            </a:endParaRPr>
          </a:p>
          <a:p>
            <a:pPr algn="l" fontAlgn="base"/>
            <a:r>
              <a:rPr lang="en-GB" sz="3200" b="0" i="0" u="none" strike="noStrike" dirty="0">
                <a:solidFill>
                  <a:srgbClr val="6519C7"/>
                </a:solidFill>
                <a:effectLst/>
                <a:latin typeface="Arial" panose="020B0604020202020204" pitchFamily="34" charset="0"/>
                <a:cs typeface="Arial" panose="020B0604020202020204" pitchFamily="34" charset="0"/>
                <a:hlinkClick r:id="rId4"/>
              </a:rPr>
              <a:t>Request a breakdown of the calculation of a universal credit transitional element</a:t>
            </a:r>
            <a:endParaRPr lang="en-GB" sz="3200" b="0" i="0" dirty="0">
              <a:solidFill>
                <a:srgbClr val="584D66"/>
              </a:solidFill>
              <a:effectLst/>
              <a:latin typeface="Arial" panose="020B0604020202020204" pitchFamily="34" charset="0"/>
              <a:cs typeface="Arial" panose="020B0604020202020204" pitchFamily="34" charset="0"/>
            </a:endParaRPr>
          </a:p>
        </p:txBody>
      </p:sp>
      <p:sp>
        <p:nvSpPr>
          <p:cNvPr id="4" name="Title 7">
            <a:extLst>
              <a:ext uri="{FF2B5EF4-FFF2-40B4-BE49-F238E27FC236}">
                <a16:creationId xmlns:a16="http://schemas.microsoft.com/office/drawing/2014/main" id="{C3C570DA-CC94-A561-CBCC-9F7077E030B3}"/>
              </a:ext>
            </a:extLst>
          </p:cNvPr>
          <p:cNvSpPr>
            <a:spLocks noGrp="1"/>
          </p:cNvSpPr>
          <p:nvPr>
            <p:ph type="title"/>
          </p:nvPr>
        </p:nvSpPr>
        <p:spPr>
          <a:xfrm>
            <a:off x="1672321" y="244929"/>
            <a:ext cx="12406536" cy="1944341"/>
          </a:xfrm>
        </p:spPr>
        <p:txBody>
          <a:bodyPr>
            <a:normAutofit/>
          </a:bodyPr>
          <a:lstStyle/>
          <a:p>
            <a:r>
              <a:rPr lang="en-GB" dirty="0"/>
              <a:t>Request a breakdown of the calculation of a universal credit transitional element</a:t>
            </a:r>
          </a:p>
        </p:txBody>
      </p:sp>
    </p:spTree>
    <p:extLst>
      <p:ext uri="{BB962C8B-B14F-4D97-AF65-F5344CB8AC3E}">
        <p14:creationId xmlns:p14="http://schemas.microsoft.com/office/powerpoint/2010/main" val="563945339"/>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5C4F7-0EBD-6ACB-5822-4CBD9EF55C75}"/>
            </a:ext>
          </a:extLst>
        </p:cNvPr>
        <p:cNvGrpSpPr/>
        <p:nvPr/>
      </p:nvGrpSpPr>
      <p:grpSpPr>
        <a:xfrm>
          <a:off x="0" y="0"/>
          <a:ext cx="0" cy="0"/>
          <a:chOff x="0" y="0"/>
          <a:chExt cx="0" cy="0"/>
        </a:xfrm>
      </p:grpSpPr>
      <p:pic>
        <p:nvPicPr>
          <p:cNvPr id="6" name="Picture 5" descr="A pink and white logo&#10;&#10;AI-generated content may be incorrect.">
            <a:extLst>
              <a:ext uri="{FF2B5EF4-FFF2-40B4-BE49-F238E27FC236}">
                <a16:creationId xmlns:a16="http://schemas.microsoft.com/office/drawing/2014/main" id="{E05B3193-7535-1E43-AC64-48A3F69F3B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13970" y="5382986"/>
            <a:ext cx="2884715" cy="2524125"/>
          </a:xfrm>
          <a:prstGeom prst="rect">
            <a:avLst/>
          </a:prstGeom>
        </p:spPr>
      </p:pic>
      <p:sp>
        <p:nvSpPr>
          <p:cNvPr id="4" name="Title 7">
            <a:extLst>
              <a:ext uri="{FF2B5EF4-FFF2-40B4-BE49-F238E27FC236}">
                <a16:creationId xmlns:a16="http://schemas.microsoft.com/office/drawing/2014/main" id="{5DFC7D7D-6050-2209-0860-28F37F23280A}"/>
              </a:ext>
            </a:extLst>
          </p:cNvPr>
          <p:cNvSpPr>
            <a:spLocks noGrp="1"/>
          </p:cNvSpPr>
          <p:nvPr>
            <p:ph type="title"/>
          </p:nvPr>
        </p:nvSpPr>
        <p:spPr>
          <a:xfrm>
            <a:off x="1672321" y="244929"/>
            <a:ext cx="12406536" cy="1944341"/>
          </a:xfrm>
        </p:spPr>
        <p:txBody>
          <a:bodyPr>
            <a:normAutofit/>
          </a:bodyPr>
          <a:lstStyle/>
          <a:p>
            <a:r>
              <a:rPr lang="en-GB" dirty="0"/>
              <a:t>Advice line for advisers</a:t>
            </a:r>
          </a:p>
        </p:txBody>
      </p:sp>
      <p:sp>
        <p:nvSpPr>
          <p:cNvPr id="3" name="TextBox 2">
            <a:extLst>
              <a:ext uri="{FF2B5EF4-FFF2-40B4-BE49-F238E27FC236}">
                <a16:creationId xmlns:a16="http://schemas.microsoft.com/office/drawing/2014/main" id="{5A34D149-FF23-20E9-05A9-B5C4D55A9AF5}"/>
              </a:ext>
            </a:extLst>
          </p:cNvPr>
          <p:cNvSpPr txBox="1"/>
          <p:nvPr/>
        </p:nvSpPr>
        <p:spPr>
          <a:xfrm>
            <a:off x="1672321" y="2346428"/>
            <a:ext cx="14297022" cy="3054682"/>
          </a:xfrm>
          <a:prstGeom prst="rect">
            <a:avLst/>
          </a:prstGeom>
          <a:noFill/>
        </p:spPr>
        <p:txBody>
          <a:bodyPr wrap="square">
            <a:spAutoFit/>
          </a:bodyPr>
          <a:lstStyle/>
          <a:p>
            <a:r>
              <a:rPr lang="en-GB" sz="3200" dirty="0">
                <a:latin typeface="Arial" panose="020B0604020202020204" pitchFamily="34" charset="0"/>
                <a:cs typeface="Arial" panose="020B0604020202020204" pitchFamily="34" charset="0"/>
              </a:rPr>
              <a:t>Free, independent, expert, up-to-date advice and information for frontline advisers and support staff on all aspects of the benefits system.</a:t>
            </a:r>
          </a:p>
          <a:p>
            <a:endParaRPr lang="en-GB" sz="2000" dirty="0">
              <a:latin typeface="Arial" panose="020B0604020202020204" pitchFamily="34" charset="0"/>
              <a:cs typeface="Arial" panose="020B0604020202020204" pitchFamily="34" charset="0"/>
            </a:endParaRPr>
          </a:p>
          <a:p>
            <a:pPr algn="l">
              <a:buNone/>
            </a:pPr>
            <a:r>
              <a:rPr lang="en-GB" sz="3200" b="0" i="0" dirty="0">
                <a:solidFill>
                  <a:srgbClr val="201C40"/>
                </a:solidFill>
                <a:effectLst/>
                <a:latin typeface="Arial" panose="020B0604020202020204" pitchFamily="34" charset="0"/>
                <a:cs typeface="Arial" panose="020B0604020202020204" pitchFamily="34" charset="0"/>
              </a:rPr>
              <a:t>Phone: 0141 552 0552</a:t>
            </a:r>
            <a:br>
              <a:rPr lang="en-GB" sz="3200" b="0" i="0" dirty="0">
                <a:solidFill>
                  <a:srgbClr val="201C40"/>
                </a:solidFill>
                <a:effectLst/>
                <a:latin typeface="Arial" panose="020B0604020202020204" pitchFamily="34" charset="0"/>
                <a:cs typeface="Arial" panose="020B0604020202020204" pitchFamily="34" charset="0"/>
              </a:rPr>
            </a:br>
            <a:r>
              <a:rPr lang="en-GB" sz="3200" b="0" i="0" dirty="0">
                <a:solidFill>
                  <a:srgbClr val="201C40"/>
                </a:solidFill>
                <a:effectLst/>
                <a:latin typeface="Arial" panose="020B0604020202020204" pitchFamily="34" charset="0"/>
                <a:cs typeface="Arial" panose="020B0604020202020204" pitchFamily="34" charset="0"/>
              </a:rPr>
              <a:t>Monday to Thursday, 10am - 4pm, Friday 10am - 12 noon</a:t>
            </a:r>
          </a:p>
          <a:p>
            <a:pPr algn="l">
              <a:spcBef>
                <a:spcPts val="1489"/>
              </a:spcBef>
              <a:buNone/>
            </a:pPr>
            <a:r>
              <a:rPr lang="en-GB" sz="3200" b="0" i="0" dirty="0">
                <a:solidFill>
                  <a:srgbClr val="201C40"/>
                </a:solidFill>
                <a:effectLst/>
                <a:latin typeface="Arial" panose="020B0604020202020204" pitchFamily="34" charset="0"/>
                <a:cs typeface="Arial" panose="020B0604020202020204" pitchFamily="34" charset="0"/>
              </a:rPr>
              <a:t>Email: </a:t>
            </a:r>
            <a:r>
              <a:rPr lang="en-GB" sz="3200" b="0" i="0" dirty="0">
                <a:solidFill>
                  <a:srgbClr val="0F7697"/>
                </a:solidFill>
                <a:effectLst/>
                <a:latin typeface="Arial" panose="020B0604020202020204" pitchFamily="34" charset="0"/>
                <a:cs typeface="Arial" panose="020B0604020202020204" pitchFamily="34" charset="0"/>
                <a:hlinkClick r:id="rId4"/>
              </a:rPr>
              <a:t>advice@cpagscotland.org.uk</a:t>
            </a:r>
            <a:endParaRPr lang="en-GB" sz="3200" b="0" i="0" dirty="0">
              <a:solidFill>
                <a:srgbClr val="201C40"/>
              </a:solidFill>
              <a:effectLst/>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54632361-CC22-DBDA-CCD4-131D8A362877}"/>
              </a:ext>
            </a:extLst>
          </p:cNvPr>
          <p:cNvSpPr txBox="1"/>
          <p:nvPr/>
        </p:nvSpPr>
        <p:spPr>
          <a:xfrm>
            <a:off x="1672321" y="5977499"/>
            <a:ext cx="11733436" cy="2554545"/>
          </a:xfrm>
          <a:prstGeom prst="rect">
            <a:avLst/>
          </a:prstGeom>
          <a:noFill/>
        </p:spPr>
        <p:txBody>
          <a:bodyPr wrap="square">
            <a:spAutoFit/>
          </a:bodyPr>
          <a:lstStyle/>
          <a:p>
            <a:r>
              <a:rPr lang="en-GB" sz="3200" dirty="0">
                <a:latin typeface="Arial" panose="020B0604020202020204" pitchFamily="34" charset="0"/>
                <a:cs typeface="Arial" panose="020B0604020202020204" pitchFamily="34" charset="0"/>
              </a:rPr>
              <a:t>The CPAG advice line is for welfare rights advisers, student advisers, housing staff, health staff, family support staff, social workers, solicitors and other advisers and frontline support staff who do not charge for their services. They cannot advise members of the public.</a:t>
            </a:r>
          </a:p>
        </p:txBody>
      </p:sp>
    </p:spTree>
    <p:extLst>
      <p:ext uri="{BB962C8B-B14F-4D97-AF65-F5344CB8AC3E}">
        <p14:creationId xmlns:p14="http://schemas.microsoft.com/office/powerpoint/2010/main" val="3112814018"/>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48361-DBB1-6F5F-606E-3F9C2B0B6E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6610DE-7085-DB4C-2F8D-D143F39A930A}"/>
              </a:ext>
            </a:extLst>
          </p:cNvPr>
          <p:cNvSpPr>
            <a:spLocks noGrp="1"/>
          </p:cNvSpPr>
          <p:nvPr>
            <p:ph type="title"/>
          </p:nvPr>
        </p:nvSpPr>
        <p:spPr>
          <a:xfrm>
            <a:off x="641992" y="4800600"/>
            <a:ext cx="12371879" cy="1506827"/>
          </a:xfrm>
        </p:spPr>
        <p:txBody>
          <a:bodyPr anchor="b">
            <a:noAutofit/>
          </a:bodyPr>
          <a:lstStyle/>
          <a:p>
            <a:pPr>
              <a:lnSpc>
                <a:spcPct val="90000"/>
              </a:lnSpc>
            </a:pPr>
            <a:r>
              <a:rPr lang="en-GB" dirty="0"/>
              <a:t>Erosion</a:t>
            </a:r>
          </a:p>
        </p:txBody>
      </p:sp>
    </p:spTree>
    <p:extLst>
      <p:ext uri="{BB962C8B-B14F-4D97-AF65-F5344CB8AC3E}">
        <p14:creationId xmlns:p14="http://schemas.microsoft.com/office/powerpoint/2010/main" val="12562525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A4AFE-32DE-43CA-BA28-E3D11596B127}"/>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2EDA0E93-8446-7EB9-110B-22AC5CE80364}"/>
              </a:ext>
            </a:extLst>
          </p:cNvPr>
          <p:cNvSpPr>
            <a:spLocks noGrp="1"/>
          </p:cNvSpPr>
          <p:nvPr>
            <p:ph type="title"/>
          </p:nvPr>
        </p:nvSpPr>
        <p:spPr/>
        <p:txBody>
          <a:bodyPr/>
          <a:lstStyle/>
          <a:p>
            <a:r>
              <a:rPr lang="en-GB" dirty="0"/>
              <a:t>What is erosion?</a:t>
            </a:r>
          </a:p>
        </p:txBody>
      </p:sp>
      <p:sp>
        <p:nvSpPr>
          <p:cNvPr id="4" name="TextBox 3">
            <a:extLst>
              <a:ext uri="{FF2B5EF4-FFF2-40B4-BE49-F238E27FC236}">
                <a16:creationId xmlns:a16="http://schemas.microsoft.com/office/drawing/2014/main" id="{CBD38690-540D-C3C9-D0D4-8063991FBE44}"/>
              </a:ext>
            </a:extLst>
          </p:cNvPr>
          <p:cNvSpPr txBox="1"/>
          <p:nvPr/>
        </p:nvSpPr>
        <p:spPr>
          <a:xfrm>
            <a:off x="1672321" y="3116594"/>
            <a:ext cx="13807165" cy="4031873"/>
          </a:xfrm>
          <a:prstGeom prst="rect">
            <a:avLst/>
          </a:prstGeom>
          <a:noFill/>
        </p:spPr>
        <p:txBody>
          <a:bodyPr wrap="square">
            <a:spAutoFit/>
          </a:bodyPr>
          <a:lstStyle/>
          <a:p>
            <a:pPr>
              <a:buNone/>
            </a:pPr>
            <a:r>
              <a:rPr lang="en-GB" sz="3200" kern="100" dirty="0">
                <a:effectLst/>
                <a:latin typeface="Arial" panose="020B0604020202020204" pitchFamily="34" charset="0"/>
                <a:ea typeface="Aptos" panose="020B0004020202020204" pitchFamily="34" charset="0"/>
                <a:cs typeface="Arial" panose="020B0604020202020204" pitchFamily="34" charset="0"/>
              </a:rPr>
              <a:t>Erosion means that when another element of UC increases in value or a new element is awarded the transitional element is reduced by the same amount with limited exceptions.</a:t>
            </a:r>
          </a:p>
          <a:p>
            <a:pPr>
              <a:buNone/>
            </a:pPr>
            <a:endParaRPr lang="en-GB" sz="800" kern="100" dirty="0">
              <a:effectLst/>
              <a:latin typeface="Arial" panose="020B0604020202020204" pitchFamily="34" charset="0"/>
              <a:ea typeface="Aptos" panose="020B0004020202020204" pitchFamily="34" charset="0"/>
              <a:cs typeface="Arial" panose="020B0604020202020204" pitchFamily="34" charset="0"/>
            </a:endParaRPr>
          </a:p>
          <a:p>
            <a:pPr>
              <a:buNone/>
            </a:pPr>
            <a:endParaRPr lang="en-GB" sz="800" kern="100" dirty="0">
              <a:effectLst/>
              <a:latin typeface="Arial" panose="020B0604020202020204" pitchFamily="34" charset="0"/>
              <a:ea typeface="Aptos" panose="020B0004020202020204" pitchFamily="34" charset="0"/>
              <a:cs typeface="Arial" panose="020B0604020202020204" pitchFamily="34" charset="0"/>
            </a:endParaRPr>
          </a:p>
          <a:p>
            <a:pPr>
              <a:buNone/>
            </a:pPr>
            <a:r>
              <a:rPr lang="en-GB" sz="3200" kern="100" dirty="0">
                <a:effectLst/>
                <a:latin typeface="Arial" panose="020B0604020202020204" pitchFamily="34" charset="0"/>
                <a:ea typeface="Aptos" panose="020B0004020202020204" pitchFamily="34" charset="0"/>
                <a:cs typeface="Arial" panose="020B0604020202020204" pitchFamily="34" charset="0"/>
              </a:rPr>
              <a:t>Erosion can’t happen in the first assessment period, only in the</a:t>
            </a:r>
          </a:p>
          <a:p>
            <a:pPr>
              <a:buNone/>
            </a:pPr>
            <a:r>
              <a:rPr lang="en-GB" sz="3200" kern="100" dirty="0">
                <a:effectLst/>
                <a:latin typeface="Arial" panose="020B0604020202020204" pitchFamily="34" charset="0"/>
                <a:ea typeface="Aptos" panose="020B0004020202020204" pitchFamily="34" charset="0"/>
                <a:cs typeface="Arial" panose="020B0604020202020204" pitchFamily="34" charset="0"/>
              </a:rPr>
              <a:t>second or later assessment period. </a:t>
            </a:r>
          </a:p>
          <a:p>
            <a:pPr>
              <a:buNone/>
            </a:pPr>
            <a:endParaRPr lang="en-GB" sz="800" kern="100" dirty="0">
              <a:effectLst/>
              <a:latin typeface="Arial" panose="020B0604020202020204" pitchFamily="34" charset="0"/>
              <a:ea typeface="Aptos" panose="020B0004020202020204" pitchFamily="34" charset="0"/>
              <a:cs typeface="Arial" panose="020B0604020202020204" pitchFamily="34" charset="0"/>
            </a:endParaRPr>
          </a:p>
          <a:p>
            <a:pPr>
              <a:buNone/>
            </a:pPr>
            <a:endParaRPr lang="en-GB" sz="800" kern="100" dirty="0">
              <a:effectLst/>
              <a:latin typeface="Arial" panose="020B0604020202020204" pitchFamily="34" charset="0"/>
              <a:ea typeface="Aptos" panose="020B0004020202020204" pitchFamily="34" charset="0"/>
              <a:cs typeface="Arial" panose="020B0604020202020204" pitchFamily="34" charset="0"/>
            </a:endParaRPr>
          </a:p>
          <a:p>
            <a:r>
              <a:rPr lang="en-GB" sz="3200" kern="100" dirty="0">
                <a:effectLst/>
                <a:latin typeface="Arial" panose="020B0604020202020204" pitchFamily="34" charset="0"/>
                <a:ea typeface="Aptos" panose="020B0004020202020204" pitchFamily="34" charset="0"/>
                <a:cs typeface="Arial" panose="020B0604020202020204" pitchFamily="34" charset="0"/>
              </a:rPr>
              <a:t>Once eroded, the transitional element can’t be increased/restored. Advice for Decision Makers (</a:t>
            </a:r>
            <a:r>
              <a:rPr lang="en-GB" sz="3200" kern="100" dirty="0">
                <a:effectLst/>
                <a:latin typeface="Arial" panose="020B0604020202020204" pitchFamily="34" charset="0"/>
                <a:ea typeface="Aptos" panose="020B0004020202020204" pitchFamily="34" charset="0"/>
                <a:cs typeface="Arial" panose="020B0604020202020204" pitchFamily="34" charset="0"/>
                <a:hlinkClick r:id="rId3"/>
              </a:rPr>
              <a:t>ADM M7501-M7502</a:t>
            </a:r>
            <a:r>
              <a:rPr lang="en-GB" sz="3200" kern="100" dirty="0">
                <a:effectLst/>
                <a:latin typeface="Arial" panose="020B0604020202020204" pitchFamily="34" charset="0"/>
                <a:ea typeface="Aptos" panose="020B0004020202020204" pitchFamily="34" charset="0"/>
                <a:cs typeface="Arial" panose="020B0604020202020204" pitchFamily="34" charset="0"/>
              </a:rPr>
              <a:t>) includes some examples.</a:t>
            </a:r>
          </a:p>
        </p:txBody>
      </p:sp>
    </p:spTree>
    <p:extLst>
      <p:ext uri="{BB962C8B-B14F-4D97-AF65-F5344CB8AC3E}">
        <p14:creationId xmlns:p14="http://schemas.microsoft.com/office/powerpoint/2010/main" val="276523401"/>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C4BAA-A739-40CD-4DD3-B80F6778779B}"/>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7DCF5B64-6E5C-DE6C-6210-CDD35094ADAD}"/>
              </a:ext>
            </a:extLst>
          </p:cNvPr>
          <p:cNvSpPr>
            <a:spLocks noGrp="1"/>
          </p:cNvSpPr>
          <p:nvPr>
            <p:ph type="title"/>
          </p:nvPr>
        </p:nvSpPr>
        <p:spPr/>
        <p:txBody>
          <a:bodyPr/>
          <a:lstStyle/>
          <a:p>
            <a:r>
              <a:rPr lang="en-GB" dirty="0"/>
              <a:t>Picturing erosion</a:t>
            </a:r>
          </a:p>
        </p:txBody>
      </p:sp>
      <p:sp>
        <p:nvSpPr>
          <p:cNvPr id="2" name="Rectangle 1">
            <a:extLst>
              <a:ext uri="{FF2B5EF4-FFF2-40B4-BE49-F238E27FC236}">
                <a16:creationId xmlns:a16="http://schemas.microsoft.com/office/drawing/2014/main" id="{7FB1E497-8601-B704-BC6B-3E0721BD204B}"/>
              </a:ext>
            </a:extLst>
          </p:cNvPr>
          <p:cNvSpPr/>
          <p:nvPr/>
        </p:nvSpPr>
        <p:spPr>
          <a:xfrm>
            <a:off x="3235295" y="3919402"/>
            <a:ext cx="2779397" cy="4513219"/>
          </a:xfrm>
          <a:prstGeom prst="rect">
            <a:avLst/>
          </a:prstGeom>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3" name="Rectangle 2">
            <a:extLst>
              <a:ext uri="{FF2B5EF4-FFF2-40B4-BE49-F238E27FC236}">
                <a16:creationId xmlns:a16="http://schemas.microsoft.com/office/drawing/2014/main" id="{1BD55F54-4154-2AF7-0D10-A2B93DEFCBF8}"/>
              </a:ext>
            </a:extLst>
          </p:cNvPr>
          <p:cNvSpPr/>
          <p:nvPr/>
        </p:nvSpPr>
        <p:spPr>
          <a:xfrm>
            <a:off x="6331761" y="5391181"/>
            <a:ext cx="2703381" cy="3041440"/>
          </a:xfrm>
          <a:prstGeom prst="rect">
            <a:avLst/>
          </a:prstGeom>
          <a:solidFill>
            <a:schemeClr val="accent4">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04D3465A-BE9D-8043-1530-041687AE125D}"/>
              </a:ext>
            </a:extLst>
          </p:cNvPr>
          <p:cNvSpPr txBox="1"/>
          <p:nvPr/>
        </p:nvSpPr>
        <p:spPr>
          <a:xfrm>
            <a:off x="3500597" y="5652194"/>
            <a:ext cx="2248792" cy="2062103"/>
          </a:xfrm>
          <a:prstGeom prst="rect">
            <a:avLst/>
          </a:prstGeom>
          <a:noFill/>
        </p:spPr>
        <p:txBody>
          <a:bodyPr wrap="square" rtlCol="0">
            <a:spAutoFit/>
          </a:bodyPr>
          <a:lstStyle/>
          <a:p>
            <a:pPr algn="ctr"/>
            <a:r>
              <a:rPr lang="en-GB" sz="3200" b="1" dirty="0">
                <a:solidFill>
                  <a:schemeClr val="bg2">
                    <a:lumMod val="25000"/>
                  </a:schemeClr>
                </a:solidFill>
                <a:latin typeface="Calibri" panose="020F0502020204030204" pitchFamily="34" charset="0"/>
                <a:cs typeface="Calibri" panose="020F0502020204030204" pitchFamily="34" charset="0"/>
              </a:rPr>
              <a:t>Total legacy benefits (ESA, Tax Credits etc)</a:t>
            </a:r>
          </a:p>
        </p:txBody>
      </p:sp>
      <p:sp>
        <p:nvSpPr>
          <p:cNvPr id="5" name="Rectangle 4">
            <a:extLst>
              <a:ext uri="{FF2B5EF4-FFF2-40B4-BE49-F238E27FC236}">
                <a16:creationId xmlns:a16="http://schemas.microsoft.com/office/drawing/2014/main" id="{50B7872B-8A3D-DC02-47B6-1E7CDC626253}"/>
              </a:ext>
            </a:extLst>
          </p:cNvPr>
          <p:cNvSpPr/>
          <p:nvPr/>
        </p:nvSpPr>
        <p:spPr>
          <a:xfrm>
            <a:off x="9307286" y="5389899"/>
            <a:ext cx="2592475" cy="3044005"/>
          </a:xfrm>
          <a:prstGeom prst="rect">
            <a:avLst/>
          </a:prstGeom>
          <a:solidFill>
            <a:schemeClr val="accent4">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06106E97-0A68-F5D7-16E8-4740C4BD7E2D}"/>
              </a:ext>
            </a:extLst>
          </p:cNvPr>
          <p:cNvSpPr/>
          <p:nvPr/>
        </p:nvSpPr>
        <p:spPr>
          <a:xfrm>
            <a:off x="6331761" y="3955549"/>
            <a:ext cx="2703381" cy="1469215"/>
          </a:xfrm>
          <a:prstGeom prst="rect">
            <a:avLst/>
          </a:prstGeom>
          <a:solidFill>
            <a:schemeClr val="accent2">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13E9E8A4-D0AE-2CF9-0CE9-CB74BAA56442}"/>
              </a:ext>
            </a:extLst>
          </p:cNvPr>
          <p:cNvSpPr/>
          <p:nvPr/>
        </p:nvSpPr>
        <p:spPr>
          <a:xfrm>
            <a:off x="9301654" y="4382233"/>
            <a:ext cx="2590016" cy="1003786"/>
          </a:xfrm>
          <a:prstGeom prst="rect">
            <a:avLst/>
          </a:prstGeom>
          <a:solidFill>
            <a:schemeClr val="accent4">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A34CF28-63D7-BB60-59B2-6DB007CAD9B3}"/>
              </a:ext>
            </a:extLst>
          </p:cNvPr>
          <p:cNvSpPr/>
          <p:nvPr/>
        </p:nvSpPr>
        <p:spPr>
          <a:xfrm>
            <a:off x="9301654" y="3938097"/>
            <a:ext cx="2590015" cy="444135"/>
          </a:xfrm>
          <a:prstGeom prst="rect">
            <a:avLst/>
          </a:prstGeom>
          <a:solidFill>
            <a:schemeClr val="accent2">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25A9C394-57D2-177B-EB3C-A37FDD166DA4}"/>
              </a:ext>
            </a:extLst>
          </p:cNvPr>
          <p:cNvSpPr txBox="1"/>
          <p:nvPr/>
        </p:nvSpPr>
        <p:spPr>
          <a:xfrm>
            <a:off x="6574187" y="6370542"/>
            <a:ext cx="2083565" cy="1077218"/>
          </a:xfrm>
          <a:prstGeom prst="rect">
            <a:avLst/>
          </a:prstGeom>
          <a:noFill/>
        </p:spPr>
        <p:txBody>
          <a:bodyPr wrap="square" rtlCol="0">
            <a:spAutoFit/>
          </a:bodyPr>
          <a:lstStyle/>
          <a:p>
            <a:pPr algn="ctr"/>
            <a:r>
              <a:rPr lang="en-GB" sz="3200" b="1" dirty="0">
                <a:solidFill>
                  <a:schemeClr val="bg2">
                    <a:lumMod val="25000"/>
                  </a:schemeClr>
                </a:solidFill>
                <a:latin typeface="Calibri" panose="020F0502020204030204" pitchFamily="34" charset="0"/>
                <a:cs typeface="Calibri" panose="020F0502020204030204" pitchFamily="34" charset="0"/>
              </a:rPr>
              <a:t>Other UC elements</a:t>
            </a:r>
          </a:p>
        </p:txBody>
      </p:sp>
      <p:sp>
        <p:nvSpPr>
          <p:cNvPr id="19" name="TextBox 18">
            <a:extLst>
              <a:ext uri="{FF2B5EF4-FFF2-40B4-BE49-F238E27FC236}">
                <a16:creationId xmlns:a16="http://schemas.microsoft.com/office/drawing/2014/main" id="{84885B78-F509-89EE-696C-6352BD4D531C}"/>
              </a:ext>
            </a:extLst>
          </p:cNvPr>
          <p:cNvSpPr txBox="1"/>
          <p:nvPr/>
        </p:nvSpPr>
        <p:spPr>
          <a:xfrm>
            <a:off x="9576259" y="6213462"/>
            <a:ext cx="2083565" cy="1077218"/>
          </a:xfrm>
          <a:prstGeom prst="rect">
            <a:avLst/>
          </a:prstGeom>
          <a:noFill/>
        </p:spPr>
        <p:txBody>
          <a:bodyPr wrap="square" rtlCol="0">
            <a:spAutoFit/>
          </a:bodyPr>
          <a:lstStyle/>
          <a:p>
            <a:pPr algn="ctr"/>
            <a:r>
              <a:rPr lang="en-GB" sz="3200" b="1" dirty="0">
                <a:solidFill>
                  <a:schemeClr val="bg2">
                    <a:lumMod val="25000"/>
                  </a:schemeClr>
                </a:solidFill>
                <a:latin typeface="Calibri" panose="020F0502020204030204" pitchFamily="34" charset="0"/>
                <a:cs typeface="Calibri" panose="020F0502020204030204" pitchFamily="34" charset="0"/>
              </a:rPr>
              <a:t>Other UC elements</a:t>
            </a:r>
          </a:p>
        </p:txBody>
      </p:sp>
      <p:sp>
        <p:nvSpPr>
          <p:cNvPr id="21" name="TextBox 20">
            <a:extLst>
              <a:ext uri="{FF2B5EF4-FFF2-40B4-BE49-F238E27FC236}">
                <a16:creationId xmlns:a16="http://schemas.microsoft.com/office/drawing/2014/main" id="{55413B39-8A6F-11F0-E86A-90056492176E}"/>
              </a:ext>
            </a:extLst>
          </p:cNvPr>
          <p:cNvSpPr txBox="1"/>
          <p:nvPr/>
        </p:nvSpPr>
        <p:spPr>
          <a:xfrm>
            <a:off x="6574187" y="4115757"/>
            <a:ext cx="2307224" cy="1077218"/>
          </a:xfrm>
          <a:prstGeom prst="rect">
            <a:avLst/>
          </a:prstGeom>
          <a:noFill/>
        </p:spPr>
        <p:txBody>
          <a:bodyPr wrap="square" rtlCol="0">
            <a:spAutoFit/>
          </a:bodyPr>
          <a:lstStyle/>
          <a:p>
            <a:pPr algn="ctr"/>
            <a:r>
              <a:rPr lang="en-GB" sz="3200" b="1" dirty="0">
                <a:solidFill>
                  <a:schemeClr val="bg2">
                    <a:lumMod val="25000"/>
                  </a:schemeClr>
                </a:solidFill>
                <a:latin typeface="Calibri" panose="020F0502020204030204" pitchFamily="34" charset="0"/>
                <a:cs typeface="Calibri" panose="020F0502020204030204" pitchFamily="34" charset="0"/>
              </a:rPr>
              <a:t>Transitional payment</a:t>
            </a:r>
          </a:p>
        </p:txBody>
      </p:sp>
      <p:sp>
        <p:nvSpPr>
          <p:cNvPr id="22" name="TextBox 21">
            <a:extLst>
              <a:ext uri="{FF2B5EF4-FFF2-40B4-BE49-F238E27FC236}">
                <a16:creationId xmlns:a16="http://schemas.microsoft.com/office/drawing/2014/main" id="{8F53FF16-408E-AA14-B3CC-62C92DA89D96}"/>
              </a:ext>
            </a:extLst>
          </p:cNvPr>
          <p:cNvSpPr txBox="1"/>
          <p:nvPr/>
        </p:nvSpPr>
        <p:spPr>
          <a:xfrm>
            <a:off x="9352211" y="4407072"/>
            <a:ext cx="2531264" cy="954107"/>
          </a:xfrm>
          <a:prstGeom prst="rect">
            <a:avLst/>
          </a:prstGeom>
          <a:noFill/>
          <a:ln>
            <a:noFill/>
          </a:ln>
        </p:spPr>
        <p:txBody>
          <a:bodyPr wrap="square" rtlCol="0">
            <a:spAutoFit/>
          </a:bodyPr>
          <a:lstStyle/>
          <a:p>
            <a:pPr algn="ctr"/>
            <a:r>
              <a:rPr lang="en-GB" sz="2800" b="1" dirty="0">
                <a:solidFill>
                  <a:schemeClr val="bg2">
                    <a:lumMod val="25000"/>
                  </a:schemeClr>
                </a:solidFill>
                <a:latin typeface="Calibri" panose="020F0502020204030204" pitchFamily="34" charset="0"/>
                <a:cs typeface="Calibri" panose="020F0502020204030204" pitchFamily="34" charset="0"/>
              </a:rPr>
              <a:t>New element (extra child etc)</a:t>
            </a:r>
          </a:p>
        </p:txBody>
      </p:sp>
      <p:sp>
        <p:nvSpPr>
          <p:cNvPr id="26" name="TextBox 25">
            <a:extLst>
              <a:ext uri="{FF2B5EF4-FFF2-40B4-BE49-F238E27FC236}">
                <a16:creationId xmlns:a16="http://schemas.microsoft.com/office/drawing/2014/main" id="{B0A543A6-E5FC-33F6-E8FE-C5DA6438D069}"/>
              </a:ext>
            </a:extLst>
          </p:cNvPr>
          <p:cNvSpPr txBox="1"/>
          <p:nvPr/>
        </p:nvSpPr>
        <p:spPr>
          <a:xfrm>
            <a:off x="9295919" y="3975498"/>
            <a:ext cx="2571400" cy="415498"/>
          </a:xfrm>
          <a:prstGeom prst="rect">
            <a:avLst/>
          </a:prstGeom>
          <a:noFill/>
        </p:spPr>
        <p:txBody>
          <a:bodyPr wrap="square" rtlCol="0">
            <a:spAutoFit/>
          </a:bodyPr>
          <a:lstStyle/>
          <a:p>
            <a:pPr algn="ctr"/>
            <a:r>
              <a:rPr lang="en-GB" sz="2100" b="1" dirty="0">
                <a:solidFill>
                  <a:schemeClr val="bg2">
                    <a:lumMod val="25000"/>
                  </a:schemeClr>
                </a:solidFill>
                <a:latin typeface="Calibri" panose="020F0502020204030204" pitchFamily="34" charset="0"/>
                <a:cs typeface="Calibri" panose="020F0502020204030204" pitchFamily="34" charset="0"/>
              </a:rPr>
              <a:t>Transitional payment</a:t>
            </a:r>
          </a:p>
        </p:txBody>
      </p:sp>
      <p:grpSp>
        <p:nvGrpSpPr>
          <p:cNvPr id="16" name="Group 1">
            <a:extLst>
              <a:ext uri="{FF2B5EF4-FFF2-40B4-BE49-F238E27FC236}">
                <a16:creationId xmlns:a16="http://schemas.microsoft.com/office/drawing/2014/main" id="{59918227-AE1B-9B24-4958-A51B40E64AB6}"/>
              </a:ext>
            </a:extLst>
          </p:cNvPr>
          <p:cNvGrpSpPr>
            <a:grpSpLocks/>
          </p:cNvGrpSpPr>
          <p:nvPr/>
        </p:nvGrpSpPr>
        <p:grpSpPr bwMode="auto">
          <a:xfrm>
            <a:off x="2543018" y="3788348"/>
            <a:ext cx="13306582" cy="70185"/>
            <a:chOff x="1030" y="2323"/>
            <a:chExt cx="9471" cy="145"/>
          </a:xfrm>
        </p:grpSpPr>
        <p:pic>
          <p:nvPicPr>
            <p:cNvPr id="17" name="Picture 2">
              <a:extLst>
                <a:ext uri="{FF2B5EF4-FFF2-40B4-BE49-F238E27FC236}">
                  <a16:creationId xmlns:a16="http://schemas.microsoft.com/office/drawing/2014/main" id="{F87CED77-51F0-94C5-5BE3-E0DDA1A425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0" y="2323"/>
              <a:ext cx="9393"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Line 3">
              <a:extLst>
                <a:ext uri="{FF2B5EF4-FFF2-40B4-BE49-F238E27FC236}">
                  <a16:creationId xmlns:a16="http://schemas.microsoft.com/office/drawing/2014/main" id="{E3C811AC-C170-A241-6EE6-4AA43474A5A8}"/>
                </a:ext>
              </a:extLst>
            </p:cNvPr>
            <p:cNvSpPr>
              <a:spLocks noChangeShapeType="1"/>
            </p:cNvSpPr>
            <p:nvPr/>
          </p:nvSpPr>
          <p:spPr bwMode="auto">
            <a:xfrm>
              <a:off x="1075" y="2356"/>
              <a:ext cx="9426" cy="27"/>
            </a:xfrm>
            <a:prstGeom prst="line">
              <a:avLst/>
            </a:prstGeom>
            <a:noFill/>
            <a:ln w="25146">
              <a:solidFill>
                <a:srgbClr val="000000"/>
              </a:solidFill>
              <a:prstDash val="sys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5" name="Rectangle 24">
            <a:extLst>
              <a:ext uri="{FF2B5EF4-FFF2-40B4-BE49-F238E27FC236}">
                <a16:creationId xmlns:a16="http://schemas.microsoft.com/office/drawing/2014/main" id="{5B1AB5A2-58A1-3693-EEAE-72B4D6CAA02E}"/>
              </a:ext>
            </a:extLst>
          </p:cNvPr>
          <p:cNvSpPr/>
          <p:nvPr/>
        </p:nvSpPr>
        <p:spPr>
          <a:xfrm>
            <a:off x="12158182" y="2953278"/>
            <a:ext cx="2598108" cy="1453378"/>
          </a:xfrm>
          <a:prstGeom prst="rect">
            <a:avLst/>
          </a:prstGeom>
          <a:solidFill>
            <a:schemeClr val="accent4">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3" name="TextBox 22">
            <a:extLst>
              <a:ext uri="{FF2B5EF4-FFF2-40B4-BE49-F238E27FC236}">
                <a16:creationId xmlns:a16="http://schemas.microsoft.com/office/drawing/2014/main" id="{4A195D41-B388-EC01-8AF0-9E5824BCB7D1}"/>
              </a:ext>
            </a:extLst>
          </p:cNvPr>
          <p:cNvSpPr txBox="1"/>
          <p:nvPr/>
        </p:nvSpPr>
        <p:spPr>
          <a:xfrm>
            <a:off x="12251532" y="3239700"/>
            <a:ext cx="2468879" cy="954107"/>
          </a:xfrm>
          <a:prstGeom prst="rect">
            <a:avLst/>
          </a:prstGeom>
          <a:noFill/>
        </p:spPr>
        <p:txBody>
          <a:bodyPr wrap="square" rtlCol="0">
            <a:spAutoFit/>
          </a:bodyPr>
          <a:lstStyle/>
          <a:p>
            <a:pPr algn="ctr"/>
            <a:r>
              <a:rPr lang="en-GB" sz="2800" b="1" dirty="0">
                <a:solidFill>
                  <a:schemeClr val="bg2">
                    <a:lumMod val="25000"/>
                  </a:schemeClr>
                </a:solidFill>
                <a:latin typeface="Calibri" panose="020F0502020204030204" pitchFamily="34" charset="0"/>
                <a:cs typeface="Calibri" panose="020F0502020204030204" pitchFamily="34" charset="0"/>
              </a:rPr>
              <a:t>New element (LCWRA etc)</a:t>
            </a:r>
          </a:p>
        </p:txBody>
      </p:sp>
      <p:sp>
        <p:nvSpPr>
          <p:cNvPr id="28" name="Rectangle 27">
            <a:extLst>
              <a:ext uri="{FF2B5EF4-FFF2-40B4-BE49-F238E27FC236}">
                <a16:creationId xmlns:a16="http://schemas.microsoft.com/office/drawing/2014/main" id="{5CDF8397-C835-C03D-8C90-6BBC36F13A35}"/>
              </a:ext>
            </a:extLst>
          </p:cNvPr>
          <p:cNvSpPr/>
          <p:nvPr/>
        </p:nvSpPr>
        <p:spPr>
          <a:xfrm>
            <a:off x="12166275" y="5386018"/>
            <a:ext cx="2590016" cy="3044005"/>
          </a:xfrm>
          <a:prstGeom prst="rect">
            <a:avLst/>
          </a:prstGeom>
          <a:solidFill>
            <a:schemeClr val="accent4">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9" name="TextBox 28">
            <a:extLst>
              <a:ext uri="{FF2B5EF4-FFF2-40B4-BE49-F238E27FC236}">
                <a16:creationId xmlns:a16="http://schemas.microsoft.com/office/drawing/2014/main" id="{13907E7A-2545-C966-59D5-4A218DBAEA0F}"/>
              </a:ext>
            </a:extLst>
          </p:cNvPr>
          <p:cNvSpPr txBox="1"/>
          <p:nvPr/>
        </p:nvSpPr>
        <p:spPr>
          <a:xfrm>
            <a:off x="12378993" y="6215393"/>
            <a:ext cx="2083565" cy="1077218"/>
          </a:xfrm>
          <a:prstGeom prst="rect">
            <a:avLst/>
          </a:prstGeom>
          <a:noFill/>
        </p:spPr>
        <p:txBody>
          <a:bodyPr wrap="square" rtlCol="0">
            <a:spAutoFit/>
          </a:bodyPr>
          <a:lstStyle/>
          <a:p>
            <a:pPr algn="ctr"/>
            <a:r>
              <a:rPr lang="en-GB" sz="3200" b="1" dirty="0">
                <a:solidFill>
                  <a:schemeClr val="bg2">
                    <a:lumMod val="25000"/>
                  </a:schemeClr>
                </a:solidFill>
                <a:latin typeface="Calibri" panose="020F0502020204030204" pitchFamily="34" charset="0"/>
                <a:cs typeface="Calibri" panose="020F0502020204030204" pitchFamily="34" charset="0"/>
              </a:rPr>
              <a:t>Other UC elements</a:t>
            </a:r>
          </a:p>
        </p:txBody>
      </p:sp>
      <p:sp>
        <p:nvSpPr>
          <p:cNvPr id="32" name="Rectangle 31">
            <a:extLst>
              <a:ext uri="{FF2B5EF4-FFF2-40B4-BE49-F238E27FC236}">
                <a16:creationId xmlns:a16="http://schemas.microsoft.com/office/drawing/2014/main" id="{EDEB66CE-3CCD-BBF7-C1CA-3D82993DB8B7}"/>
              </a:ext>
            </a:extLst>
          </p:cNvPr>
          <p:cNvSpPr/>
          <p:nvPr/>
        </p:nvSpPr>
        <p:spPr>
          <a:xfrm>
            <a:off x="12166274" y="4406656"/>
            <a:ext cx="2590015" cy="979362"/>
          </a:xfrm>
          <a:prstGeom prst="rect">
            <a:avLst/>
          </a:prstGeom>
          <a:solidFill>
            <a:schemeClr val="accent4">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0" name="TextBox 29">
            <a:extLst>
              <a:ext uri="{FF2B5EF4-FFF2-40B4-BE49-F238E27FC236}">
                <a16:creationId xmlns:a16="http://schemas.microsoft.com/office/drawing/2014/main" id="{AE106039-9107-B9BC-AA49-F76C2C94FD80}"/>
              </a:ext>
            </a:extLst>
          </p:cNvPr>
          <p:cNvSpPr txBox="1"/>
          <p:nvPr/>
        </p:nvSpPr>
        <p:spPr>
          <a:xfrm>
            <a:off x="12152447" y="4431911"/>
            <a:ext cx="2603842" cy="954107"/>
          </a:xfrm>
          <a:prstGeom prst="rect">
            <a:avLst/>
          </a:prstGeom>
          <a:noFill/>
          <a:ln>
            <a:noFill/>
          </a:ln>
        </p:spPr>
        <p:txBody>
          <a:bodyPr wrap="square" rtlCol="0">
            <a:spAutoFit/>
          </a:bodyPr>
          <a:lstStyle/>
          <a:p>
            <a:pPr algn="ctr"/>
            <a:r>
              <a:rPr lang="en-GB" sz="2800" b="1" dirty="0">
                <a:solidFill>
                  <a:schemeClr val="bg2">
                    <a:lumMod val="25000"/>
                  </a:schemeClr>
                </a:solidFill>
                <a:latin typeface="Calibri" panose="020F0502020204030204" pitchFamily="34" charset="0"/>
                <a:cs typeface="Calibri" panose="020F0502020204030204" pitchFamily="34" charset="0"/>
              </a:rPr>
              <a:t>New element (extra child etc)</a:t>
            </a:r>
          </a:p>
        </p:txBody>
      </p:sp>
    </p:spTree>
    <p:extLst>
      <p:ext uri="{BB962C8B-B14F-4D97-AF65-F5344CB8AC3E}">
        <p14:creationId xmlns:p14="http://schemas.microsoft.com/office/powerpoint/2010/main" val="522602134"/>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C0795-B707-1594-28A8-AD941285DA46}"/>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BDA79EFD-FC7C-450D-0841-BFC90FAFAB53}"/>
              </a:ext>
            </a:extLst>
          </p:cNvPr>
          <p:cNvSpPr>
            <a:spLocks noGrp="1"/>
          </p:cNvSpPr>
          <p:nvPr>
            <p:ph type="title"/>
          </p:nvPr>
        </p:nvSpPr>
        <p:spPr/>
        <p:txBody>
          <a:bodyPr/>
          <a:lstStyle/>
          <a:p>
            <a:r>
              <a:rPr lang="en-GB" dirty="0"/>
              <a:t>Example</a:t>
            </a:r>
          </a:p>
        </p:txBody>
      </p:sp>
      <p:sp>
        <p:nvSpPr>
          <p:cNvPr id="3" name="TextBox 2">
            <a:extLst>
              <a:ext uri="{FF2B5EF4-FFF2-40B4-BE49-F238E27FC236}">
                <a16:creationId xmlns:a16="http://schemas.microsoft.com/office/drawing/2014/main" id="{CB4B6615-C564-3F77-E0EC-460E6DFBF752}"/>
              </a:ext>
            </a:extLst>
          </p:cNvPr>
          <p:cNvSpPr txBox="1"/>
          <p:nvPr/>
        </p:nvSpPr>
        <p:spPr>
          <a:xfrm>
            <a:off x="1672321" y="2703631"/>
            <a:ext cx="12406536" cy="5355312"/>
          </a:xfrm>
          <a:prstGeom prst="rect">
            <a:avLst/>
          </a:prstGeom>
          <a:noFill/>
        </p:spPr>
        <p:txBody>
          <a:bodyPr wrap="square">
            <a:spAutoFit/>
          </a:bodyPr>
          <a:lstStyle/>
          <a:p>
            <a:pPr marL="514350" indent="-514350">
              <a:buFont typeface="+mj-lt"/>
              <a:buAutoNum type="arabicPeriod"/>
            </a:pPr>
            <a:r>
              <a:rPr lang="en-GB" sz="3200" dirty="0"/>
              <a:t>Donna claims UC as a single claimant. </a:t>
            </a:r>
          </a:p>
          <a:p>
            <a:pPr marL="514350" indent="-514350">
              <a:buFont typeface="+mj-lt"/>
              <a:buAutoNum type="arabicPeriod"/>
            </a:pPr>
            <a:r>
              <a:rPr lang="en-GB" sz="3200" dirty="0"/>
              <a:t>Her UC includes the TSDPE of £120. </a:t>
            </a:r>
          </a:p>
          <a:p>
            <a:pPr marL="514350" indent="-514350">
              <a:buFont typeface="+mj-lt"/>
              <a:buAutoNum type="arabicPeriod"/>
            </a:pPr>
            <a:r>
              <a:rPr lang="en-GB" sz="3200" dirty="0"/>
              <a:t>Six months after moving onto UC, two changes occur within the same assessment period. She becomes responsible for her granddaughter – so a Child Element of £292.81 is added and she loses her LCWRA on re-assessment.</a:t>
            </a:r>
          </a:p>
          <a:p>
            <a:pPr marL="514350" indent="-514350">
              <a:buFont typeface="+mj-lt"/>
              <a:buAutoNum type="arabicPeriod"/>
            </a:pPr>
            <a:r>
              <a:rPr lang="en-GB" sz="3200" dirty="0"/>
              <a:t>The DWP will look at the actual increase – </a:t>
            </a:r>
            <a:r>
              <a:rPr lang="en-GB" sz="3200" dirty="0" err="1"/>
              <a:t>ie</a:t>
            </a:r>
            <a:r>
              <a:rPr lang="en-GB" sz="3200" dirty="0"/>
              <a:t> the full amount of the new Child Element. They will not take account of the loss of the LCWRA Element. </a:t>
            </a:r>
          </a:p>
          <a:p>
            <a:pPr marL="514350" indent="-514350">
              <a:buFont typeface="+mj-lt"/>
              <a:buAutoNum type="arabicPeriod"/>
            </a:pPr>
            <a:r>
              <a:rPr lang="en-GB" sz="3200" dirty="0"/>
              <a:t>Her Transitional element is completely eroded </a:t>
            </a:r>
            <a:r>
              <a:rPr lang="en-GB" sz="5400" dirty="0"/>
              <a:t>😥</a:t>
            </a:r>
          </a:p>
        </p:txBody>
      </p:sp>
    </p:spTree>
    <p:extLst>
      <p:ext uri="{BB962C8B-B14F-4D97-AF65-F5344CB8AC3E}">
        <p14:creationId xmlns:p14="http://schemas.microsoft.com/office/powerpoint/2010/main" val="1869890594"/>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34826-AB41-4499-E6E8-A7F83D13523B}"/>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F9CEC4C5-56C4-E58F-9667-5F3A79236020}"/>
              </a:ext>
            </a:extLst>
          </p:cNvPr>
          <p:cNvSpPr>
            <a:spLocks noGrp="1"/>
          </p:cNvSpPr>
          <p:nvPr>
            <p:ph type="title"/>
          </p:nvPr>
        </p:nvSpPr>
        <p:spPr/>
        <p:txBody>
          <a:bodyPr/>
          <a:lstStyle/>
          <a:p>
            <a:r>
              <a:rPr lang="en-GB" dirty="0"/>
              <a:t>Picturing Donna’s erosion</a:t>
            </a:r>
          </a:p>
        </p:txBody>
      </p:sp>
      <p:sp>
        <p:nvSpPr>
          <p:cNvPr id="2" name="Rectangle 1">
            <a:extLst>
              <a:ext uri="{FF2B5EF4-FFF2-40B4-BE49-F238E27FC236}">
                <a16:creationId xmlns:a16="http://schemas.microsoft.com/office/drawing/2014/main" id="{DF6111BD-AA81-CB14-4656-DDC981C5C4AD}"/>
              </a:ext>
            </a:extLst>
          </p:cNvPr>
          <p:cNvSpPr/>
          <p:nvPr/>
        </p:nvSpPr>
        <p:spPr>
          <a:xfrm>
            <a:off x="3229001" y="3919403"/>
            <a:ext cx="2785692" cy="1143744"/>
          </a:xfrm>
          <a:prstGeom prst="rect">
            <a:avLst/>
          </a:prstGeom>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3" name="Rectangle 2">
            <a:extLst>
              <a:ext uri="{FF2B5EF4-FFF2-40B4-BE49-F238E27FC236}">
                <a16:creationId xmlns:a16="http://schemas.microsoft.com/office/drawing/2014/main" id="{97D84F45-855E-69F0-3DCA-A6843C1F0A77}"/>
              </a:ext>
            </a:extLst>
          </p:cNvPr>
          <p:cNvSpPr/>
          <p:nvPr/>
        </p:nvSpPr>
        <p:spPr>
          <a:xfrm>
            <a:off x="6331761" y="5013144"/>
            <a:ext cx="2703381" cy="3419477"/>
          </a:xfrm>
          <a:prstGeom prst="rect">
            <a:avLst/>
          </a:prstGeom>
          <a:solidFill>
            <a:schemeClr val="accent4">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32E30284-EAE0-2207-BD4E-456FB99C0A59}"/>
              </a:ext>
            </a:extLst>
          </p:cNvPr>
          <p:cNvSpPr txBox="1"/>
          <p:nvPr/>
        </p:nvSpPr>
        <p:spPr>
          <a:xfrm>
            <a:off x="3494302" y="2754507"/>
            <a:ext cx="2248792" cy="1077218"/>
          </a:xfrm>
          <a:prstGeom prst="rect">
            <a:avLst/>
          </a:prstGeom>
          <a:noFill/>
        </p:spPr>
        <p:txBody>
          <a:bodyPr wrap="square" rtlCol="0">
            <a:spAutoFit/>
          </a:bodyPr>
          <a:lstStyle/>
          <a:p>
            <a:pPr algn="ctr"/>
            <a:r>
              <a:rPr lang="en-GB" sz="3200" b="1" dirty="0">
                <a:solidFill>
                  <a:schemeClr val="bg2">
                    <a:lumMod val="25000"/>
                  </a:schemeClr>
                </a:solidFill>
                <a:latin typeface="Calibri" panose="020F0502020204030204" pitchFamily="34" charset="0"/>
                <a:cs typeface="Calibri" panose="020F0502020204030204" pitchFamily="34" charset="0"/>
              </a:rPr>
              <a:t>Total legacy benefits</a:t>
            </a:r>
          </a:p>
        </p:txBody>
      </p:sp>
      <p:sp>
        <p:nvSpPr>
          <p:cNvPr id="5" name="Rectangle 4">
            <a:extLst>
              <a:ext uri="{FF2B5EF4-FFF2-40B4-BE49-F238E27FC236}">
                <a16:creationId xmlns:a16="http://schemas.microsoft.com/office/drawing/2014/main" id="{AB3FA847-D679-29CA-1E1C-D2751920D9AC}"/>
              </a:ext>
            </a:extLst>
          </p:cNvPr>
          <p:cNvSpPr/>
          <p:nvPr/>
        </p:nvSpPr>
        <p:spPr>
          <a:xfrm>
            <a:off x="9307286" y="5917172"/>
            <a:ext cx="2592475" cy="2516732"/>
          </a:xfrm>
          <a:prstGeom prst="rect">
            <a:avLst/>
          </a:prstGeom>
          <a:solidFill>
            <a:schemeClr val="accent4">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0D86E1AC-0205-11D8-9DF6-4978A009C6DC}"/>
              </a:ext>
            </a:extLst>
          </p:cNvPr>
          <p:cNvSpPr/>
          <p:nvPr/>
        </p:nvSpPr>
        <p:spPr>
          <a:xfrm>
            <a:off x="6331761" y="3919403"/>
            <a:ext cx="2703381" cy="1093741"/>
          </a:xfrm>
          <a:prstGeom prst="rect">
            <a:avLst/>
          </a:prstGeom>
          <a:solidFill>
            <a:schemeClr val="accent2">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88C3030F-9094-F68D-4DC9-A93FB57FDA79}"/>
              </a:ext>
            </a:extLst>
          </p:cNvPr>
          <p:cNvSpPr txBox="1"/>
          <p:nvPr/>
        </p:nvSpPr>
        <p:spPr>
          <a:xfrm>
            <a:off x="6334010" y="6215528"/>
            <a:ext cx="2701131" cy="954107"/>
          </a:xfrm>
          <a:prstGeom prst="rect">
            <a:avLst/>
          </a:prstGeom>
          <a:noFill/>
        </p:spPr>
        <p:txBody>
          <a:bodyPr wrap="square" rtlCol="0">
            <a:spAutoFit/>
          </a:bodyPr>
          <a:lstStyle/>
          <a:p>
            <a:pPr algn="ctr"/>
            <a:r>
              <a:rPr lang="en-GB" sz="2800" b="1" dirty="0">
                <a:solidFill>
                  <a:schemeClr val="bg2">
                    <a:lumMod val="25000"/>
                  </a:schemeClr>
                </a:solidFill>
                <a:latin typeface="Calibri" panose="020F0502020204030204" pitchFamily="34" charset="0"/>
                <a:cs typeface="Calibri" panose="020F0502020204030204" pitchFamily="34" charset="0"/>
              </a:rPr>
              <a:t>UC elements (inc. LCWRA)</a:t>
            </a:r>
          </a:p>
        </p:txBody>
      </p:sp>
      <p:sp>
        <p:nvSpPr>
          <p:cNvPr id="19" name="TextBox 18">
            <a:extLst>
              <a:ext uri="{FF2B5EF4-FFF2-40B4-BE49-F238E27FC236}">
                <a16:creationId xmlns:a16="http://schemas.microsoft.com/office/drawing/2014/main" id="{FEE04C53-3979-4656-414E-DFD1E6646283}"/>
              </a:ext>
            </a:extLst>
          </p:cNvPr>
          <p:cNvSpPr txBox="1"/>
          <p:nvPr/>
        </p:nvSpPr>
        <p:spPr>
          <a:xfrm>
            <a:off x="9572046" y="6587265"/>
            <a:ext cx="2083565" cy="954107"/>
          </a:xfrm>
          <a:prstGeom prst="rect">
            <a:avLst/>
          </a:prstGeom>
          <a:noFill/>
        </p:spPr>
        <p:txBody>
          <a:bodyPr wrap="square" rtlCol="0">
            <a:spAutoFit/>
          </a:bodyPr>
          <a:lstStyle/>
          <a:p>
            <a:pPr algn="ctr"/>
            <a:r>
              <a:rPr lang="en-GB" sz="2800" b="1" dirty="0">
                <a:solidFill>
                  <a:schemeClr val="bg2">
                    <a:lumMod val="25000"/>
                  </a:schemeClr>
                </a:solidFill>
                <a:latin typeface="Calibri" panose="020F0502020204030204" pitchFamily="34" charset="0"/>
                <a:cs typeface="Calibri" panose="020F0502020204030204" pitchFamily="34" charset="0"/>
              </a:rPr>
              <a:t>UC elements (no LCWRA)</a:t>
            </a:r>
          </a:p>
        </p:txBody>
      </p:sp>
      <p:sp>
        <p:nvSpPr>
          <p:cNvPr id="21" name="TextBox 20">
            <a:extLst>
              <a:ext uri="{FF2B5EF4-FFF2-40B4-BE49-F238E27FC236}">
                <a16:creationId xmlns:a16="http://schemas.microsoft.com/office/drawing/2014/main" id="{D76F321B-6A9B-7104-E9BA-DF51E2427ED0}"/>
              </a:ext>
            </a:extLst>
          </p:cNvPr>
          <p:cNvSpPr txBox="1"/>
          <p:nvPr/>
        </p:nvSpPr>
        <p:spPr>
          <a:xfrm>
            <a:off x="6327715" y="4013291"/>
            <a:ext cx="2779397" cy="954107"/>
          </a:xfrm>
          <a:prstGeom prst="rect">
            <a:avLst/>
          </a:prstGeom>
          <a:noFill/>
        </p:spPr>
        <p:txBody>
          <a:bodyPr wrap="square" rtlCol="0">
            <a:spAutoFit/>
          </a:bodyPr>
          <a:lstStyle/>
          <a:p>
            <a:pPr algn="ctr"/>
            <a:r>
              <a:rPr lang="en-GB" sz="2800" b="1" dirty="0">
                <a:solidFill>
                  <a:schemeClr val="bg2">
                    <a:lumMod val="25000"/>
                  </a:schemeClr>
                </a:solidFill>
                <a:latin typeface="Calibri" panose="020F0502020204030204" pitchFamily="34" charset="0"/>
                <a:cs typeface="Calibri" panose="020F0502020204030204" pitchFamily="34" charset="0"/>
              </a:rPr>
              <a:t>£120 Transitional payment</a:t>
            </a:r>
          </a:p>
        </p:txBody>
      </p:sp>
      <p:sp>
        <p:nvSpPr>
          <p:cNvPr id="7" name="Rectangle 6">
            <a:extLst>
              <a:ext uri="{FF2B5EF4-FFF2-40B4-BE49-F238E27FC236}">
                <a16:creationId xmlns:a16="http://schemas.microsoft.com/office/drawing/2014/main" id="{41A72E2E-4B0A-8EA4-DFCC-FC5CF6A5CF23}"/>
              </a:ext>
            </a:extLst>
          </p:cNvPr>
          <p:cNvSpPr/>
          <p:nvPr/>
        </p:nvSpPr>
        <p:spPr>
          <a:xfrm>
            <a:off x="9318821" y="3919403"/>
            <a:ext cx="2590016" cy="1997769"/>
          </a:xfrm>
          <a:prstGeom prst="rect">
            <a:avLst/>
          </a:prstGeom>
          <a:solidFill>
            <a:schemeClr val="accent4">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98AAE0F8-1CD7-A569-7847-A91BE0CC2C4A}"/>
              </a:ext>
            </a:extLst>
          </p:cNvPr>
          <p:cNvSpPr txBox="1"/>
          <p:nvPr/>
        </p:nvSpPr>
        <p:spPr>
          <a:xfrm>
            <a:off x="9352210" y="4454381"/>
            <a:ext cx="2531264" cy="954107"/>
          </a:xfrm>
          <a:prstGeom prst="rect">
            <a:avLst/>
          </a:prstGeom>
          <a:noFill/>
          <a:ln>
            <a:noFill/>
          </a:ln>
        </p:spPr>
        <p:txBody>
          <a:bodyPr wrap="square" rtlCol="0">
            <a:spAutoFit/>
          </a:bodyPr>
          <a:lstStyle/>
          <a:p>
            <a:pPr algn="ctr"/>
            <a:r>
              <a:rPr lang="en-GB" sz="2800" b="1" dirty="0">
                <a:solidFill>
                  <a:schemeClr val="bg2">
                    <a:lumMod val="25000"/>
                  </a:schemeClr>
                </a:solidFill>
                <a:latin typeface="Calibri" panose="020F0502020204030204" pitchFamily="34" charset="0"/>
                <a:cs typeface="Calibri" panose="020F0502020204030204" pitchFamily="34" charset="0"/>
              </a:rPr>
              <a:t>£292.81 Child element</a:t>
            </a:r>
          </a:p>
        </p:txBody>
      </p:sp>
      <p:sp>
        <p:nvSpPr>
          <p:cNvPr id="10" name="Rectangle 9">
            <a:extLst>
              <a:ext uri="{FF2B5EF4-FFF2-40B4-BE49-F238E27FC236}">
                <a16:creationId xmlns:a16="http://schemas.microsoft.com/office/drawing/2014/main" id="{B11AB3FA-A80B-1C71-8AC4-AB4C461F2FA0}"/>
              </a:ext>
            </a:extLst>
          </p:cNvPr>
          <p:cNvSpPr/>
          <p:nvPr/>
        </p:nvSpPr>
        <p:spPr>
          <a:xfrm>
            <a:off x="3231249" y="5063148"/>
            <a:ext cx="2779397" cy="1676957"/>
          </a:xfrm>
          <a:prstGeom prst="rect">
            <a:avLst/>
          </a:prstGeom>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2" name="Rectangle 11">
            <a:extLst>
              <a:ext uri="{FF2B5EF4-FFF2-40B4-BE49-F238E27FC236}">
                <a16:creationId xmlns:a16="http://schemas.microsoft.com/office/drawing/2014/main" id="{64234118-E83E-6275-27A3-3CC9635A0E05}"/>
              </a:ext>
            </a:extLst>
          </p:cNvPr>
          <p:cNvSpPr/>
          <p:nvPr/>
        </p:nvSpPr>
        <p:spPr>
          <a:xfrm>
            <a:off x="3229000" y="6740106"/>
            <a:ext cx="2779397" cy="1692514"/>
          </a:xfrm>
          <a:prstGeom prst="rect">
            <a:avLst/>
          </a:prstGeom>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3" name="TextBox 12">
            <a:extLst>
              <a:ext uri="{FF2B5EF4-FFF2-40B4-BE49-F238E27FC236}">
                <a16:creationId xmlns:a16="http://schemas.microsoft.com/office/drawing/2014/main" id="{6941B684-93CB-AF74-F819-027B30EBA597}"/>
              </a:ext>
            </a:extLst>
          </p:cNvPr>
          <p:cNvSpPr txBox="1"/>
          <p:nvPr/>
        </p:nvSpPr>
        <p:spPr>
          <a:xfrm>
            <a:off x="3494302" y="7290680"/>
            <a:ext cx="2248792" cy="584775"/>
          </a:xfrm>
          <a:prstGeom prst="rect">
            <a:avLst/>
          </a:prstGeom>
          <a:noFill/>
        </p:spPr>
        <p:txBody>
          <a:bodyPr wrap="square" rtlCol="0">
            <a:spAutoFit/>
          </a:bodyPr>
          <a:lstStyle/>
          <a:p>
            <a:pPr algn="ctr"/>
            <a:r>
              <a:rPr lang="en-GB" sz="3200" b="1" dirty="0">
                <a:solidFill>
                  <a:schemeClr val="bg2">
                    <a:lumMod val="25000"/>
                  </a:schemeClr>
                </a:solidFill>
                <a:latin typeface="Calibri" panose="020F0502020204030204" pitchFamily="34" charset="0"/>
                <a:cs typeface="Calibri" panose="020F0502020204030204" pitchFamily="34" charset="0"/>
              </a:rPr>
              <a:t>ESA</a:t>
            </a:r>
          </a:p>
        </p:txBody>
      </p:sp>
      <p:sp>
        <p:nvSpPr>
          <p:cNvPr id="14" name="TextBox 13">
            <a:extLst>
              <a:ext uri="{FF2B5EF4-FFF2-40B4-BE49-F238E27FC236}">
                <a16:creationId xmlns:a16="http://schemas.microsoft.com/office/drawing/2014/main" id="{7FB4EB38-6F2A-52D4-FAAB-A67343F8343B}"/>
              </a:ext>
            </a:extLst>
          </p:cNvPr>
          <p:cNvSpPr txBox="1"/>
          <p:nvPr/>
        </p:nvSpPr>
        <p:spPr>
          <a:xfrm>
            <a:off x="3494302" y="5628687"/>
            <a:ext cx="2248792" cy="584775"/>
          </a:xfrm>
          <a:prstGeom prst="rect">
            <a:avLst/>
          </a:prstGeom>
          <a:noFill/>
        </p:spPr>
        <p:txBody>
          <a:bodyPr wrap="square" rtlCol="0">
            <a:spAutoFit/>
          </a:bodyPr>
          <a:lstStyle/>
          <a:p>
            <a:pPr algn="ctr"/>
            <a:r>
              <a:rPr lang="en-GB" sz="3200" b="1" dirty="0">
                <a:solidFill>
                  <a:schemeClr val="bg2">
                    <a:lumMod val="25000"/>
                  </a:schemeClr>
                </a:solidFill>
                <a:latin typeface="Calibri" panose="020F0502020204030204" pitchFamily="34" charset="0"/>
                <a:cs typeface="Calibri" panose="020F0502020204030204" pitchFamily="34" charset="0"/>
              </a:rPr>
              <a:t>SDP</a:t>
            </a:r>
          </a:p>
        </p:txBody>
      </p:sp>
      <p:sp>
        <p:nvSpPr>
          <p:cNvPr id="15" name="TextBox 14">
            <a:extLst>
              <a:ext uri="{FF2B5EF4-FFF2-40B4-BE49-F238E27FC236}">
                <a16:creationId xmlns:a16="http://schemas.microsoft.com/office/drawing/2014/main" id="{E751D1AB-9605-086B-7695-2991C9A9D706}"/>
              </a:ext>
            </a:extLst>
          </p:cNvPr>
          <p:cNvSpPr txBox="1"/>
          <p:nvPr/>
        </p:nvSpPr>
        <p:spPr>
          <a:xfrm>
            <a:off x="3150992" y="3972513"/>
            <a:ext cx="2965014" cy="954107"/>
          </a:xfrm>
          <a:prstGeom prst="rect">
            <a:avLst/>
          </a:prstGeom>
          <a:noFill/>
        </p:spPr>
        <p:txBody>
          <a:bodyPr wrap="square" rtlCol="0">
            <a:spAutoFit/>
          </a:bodyPr>
          <a:lstStyle/>
          <a:p>
            <a:pPr algn="ctr"/>
            <a:r>
              <a:rPr lang="en-GB" sz="2800" b="1" dirty="0">
                <a:solidFill>
                  <a:schemeClr val="bg2">
                    <a:lumMod val="25000"/>
                  </a:schemeClr>
                </a:solidFill>
                <a:latin typeface="Calibri" panose="020F0502020204030204" pitchFamily="34" charset="0"/>
                <a:cs typeface="Calibri" panose="020F0502020204030204" pitchFamily="34" charset="0"/>
              </a:rPr>
              <a:t>Work-related activity</a:t>
            </a:r>
          </a:p>
        </p:txBody>
      </p:sp>
      <p:cxnSp>
        <p:nvCxnSpPr>
          <p:cNvPr id="24" name="Straight Connector 23">
            <a:extLst>
              <a:ext uri="{FF2B5EF4-FFF2-40B4-BE49-F238E27FC236}">
                <a16:creationId xmlns:a16="http://schemas.microsoft.com/office/drawing/2014/main" id="{0DE19401-D529-A08D-09FF-1E2E834ED13A}"/>
              </a:ext>
            </a:extLst>
          </p:cNvPr>
          <p:cNvCxnSpPr/>
          <p:nvPr/>
        </p:nvCxnSpPr>
        <p:spPr>
          <a:xfrm>
            <a:off x="2336800" y="3853450"/>
            <a:ext cx="10325100" cy="0"/>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443543243"/>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987E3-EBEA-54B4-D0B2-6EAD81FEF4AF}"/>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E0564874-DD93-45A7-82CD-3AAEDBAE1C9C}"/>
              </a:ext>
            </a:extLst>
          </p:cNvPr>
          <p:cNvSpPr>
            <a:spLocks noGrp="1"/>
          </p:cNvSpPr>
          <p:nvPr>
            <p:ph type="title"/>
          </p:nvPr>
        </p:nvSpPr>
        <p:spPr/>
        <p:txBody>
          <a:bodyPr/>
          <a:lstStyle/>
          <a:p>
            <a:r>
              <a:rPr lang="en-GB" dirty="0"/>
              <a:t>What’s so bad about erosion?</a:t>
            </a:r>
          </a:p>
        </p:txBody>
      </p:sp>
      <p:sp>
        <p:nvSpPr>
          <p:cNvPr id="7" name="TextBox 6">
            <a:extLst>
              <a:ext uri="{FF2B5EF4-FFF2-40B4-BE49-F238E27FC236}">
                <a16:creationId xmlns:a16="http://schemas.microsoft.com/office/drawing/2014/main" id="{C132159D-2FC8-B02D-3E8E-A8D36E8435E9}"/>
              </a:ext>
            </a:extLst>
          </p:cNvPr>
          <p:cNvSpPr txBox="1"/>
          <p:nvPr/>
        </p:nvSpPr>
        <p:spPr>
          <a:xfrm>
            <a:off x="1672320" y="3168509"/>
            <a:ext cx="13421217" cy="3046988"/>
          </a:xfrm>
          <a:prstGeom prst="rect">
            <a:avLst/>
          </a:prstGeom>
          <a:noFill/>
        </p:spPr>
        <p:txBody>
          <a:bodyPr wrap="square">
            <a:spAutoFit/>
          </a:bodyPr>
          <a:lstStyle/>
          <a:p>
            <a:r>
              <a:rPr lang="en-GB" sz="3200" dirty="0"/>
              <a:t>Erosion doesn’t (usually) reduce your income – but it can prevent your UC going up when it otherwise would, or by as much as it otherwise would.</a:t>
            </a:r>
          </a:p>
          <a:p>
            <a:endParaRPr lang="en-GB" sz="3200" dirty="0"/>
          </a:p>
          <a:p>
            <a:r>
              <a:rPr lang="en-GB" sz="3200" dirty="0"/>
              <a:t>You may find yourself in new circumstances, with higher costs to pay, but the same amount of UC.</a:t>
            </a:r>
          </a:p>
        </p:txBody>
      </p:sp>
    </p:spTree>
    <p:extLst>
      <p:ext uri="{BB962C8B-B14F-4D97-AF65-F5344CB8AC3E}">
        <p14:creationId xmlns:p14="http://schemas.microsoft.com/office/powerpoint/2010/main" val="3384165178"/>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B3AD9-0F7B-B968-A433-B0300A2C44BF}"/>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DC6C93D7-7AA1-4E53-0F38-F9FDAD22A6CE}"/>
              </a:ext>
            </a:extLst>
          </p:cNvPr>
          <p:cNvSpPr>
            <a:spLocks noGrp="1"/>
          </p:cNvSpPr>
          <p:nvPr>
            <p:ph type="title"/>
          </p:nvPr>
        </p:nvSpPr>
        <p:spPr/>
        <p:txBody>
          <a:bodyPr/>
          <a:lstStyle/>
          <a:p>
            <a:r>
              <a:rPr lang="en-GB" dirty="0"/>
              <a:t>Erosion: exceptions</a:t>
            </a:r>
          </a:p>
        </p:txBody>
      </p:sp>
      <p:sp>
        <p:nvSpPr>
          <p:cNvPr id="6" name="TextBox 5">
            <a:extLst>
              <a:ext uri="{FF2B5EF4-FFF2-40B4-BE49-F238E27FC236}">
                <a16:creationId xmlns:a16="http://schemas.microsoft.com/office/drawing/2014/main" id="{33BEA5F1-E1EB-AA2F-3566-00778F7F1908}"/>
              </a:ext>
            </a:extLst>
          </p:cNvPr>
          <p:cNvSpPr txBox="1"/>
          <p:nvPr/>
        </p:nvSpPr>
        <p:spPr>
          <a:xfrm>
            <a:off x="1672321" y="2646469"/>
            <a:ext cx="14024879" cy="5632311"/>
          </a:xfrm>
          <a:prstGeom prst="rect">
            <a:avLst/>
          </a:prstGeom>
          <a:noFill/>
        </p:spPr>
        <p:txBody>
          <a:bodyPr wrap="square">
            <a:spAutoFit/>
          </a:bodyPr>
          <a:lstStyle/>
          <a:p>
            <a:pPr marL="457200" indent="-457200">
              <a:buFont typeface="Arial" panose="020B0604020202020204" pitchFamily="34" charset="0"/>
              <a:buChar char="•"/>
            </a:pPr>
            <a:r>
              <a:rPr lang="en-GB" sz="3200" dirty="0"/>
              <a:t>The childcare costs element is ignored. Getting a new/higher childcare costs element does not cause erosion.</a:t>
            </a:r>
          </a:p>
          <a:p>
            <a:pPr marL="457200" indent="-457200">
              <a:buFont typeface="Arial" panose="020B0604020202020204" pitchFamily="34" charset="0"/>
              <a:buChar char="•"/>
            </a:pPr>
            <a:endParaRPr lang="en-GB" sz="3200" dirty="0"/>
          </a:p>
          <a:p>
            <a:pPr marL="457200" indent="-457200">
              <a:buFont typeface="Arial" panose="020B0604020202020204" pitchFamily="34" charset="0"/>
              <a:buChar char="•"/>
            </a:pPr>
            <a:r>
              <a:rPr lang="en-GB" sz="3200" dirty="0"/>
              <a:t>If you previously got the LCW element and have now been awarded the LCWRA element, your transitional element is eroded by the </a:t>
            </a:r>
            <a:r>
              <a:rPr lang="en-GB" sz="3200" b="1" dirty="0"/>
              <a:t>difference between the two</a:t>
            </a:r>
            <a:r>
              <a:rPr lang="en-GB" sz="3200" dirty="0"/>
              <a:t>.</a:t>
            </a:r>
          </a:p>
          <a:p>
            <a:pPr marL="457200" indent="-457200">
              <a:buFont typeface="Arial" panose="020B0604020202020204" pitchFamily="34" charset="0"/>
              <a:buChar char="•"/>
            </a:pPr>
            <a:endParaRPr lang="en-GB" sz="3200" dirty="0"/>
          </a:p>
          <a:p>
            <a:pPr marL="457200" indent="-457200">
              <a:buFont typeface="Arial" panose="020B0604020202020204" pitchFamily="34" charset="0"/>
              <a:buChar char="•"/>
            </a:pPr>
            <a:r>
              <a:rPr lang="en-GB" sz="3200" dirty="0"/>
              <a:t>Recent case law says it’s unlawful for your transitional element to be eroded if you get a housing costs element for the </a:t>
            </a:r>
            <a:r>
              <a:rPr lang="en-GB" sz="3200" b="1" dirty="0"/>
              <a:t>first time on moving from specified/temp accommodation to general needs accommodation (</a:t>
            </a:r>
            <a:r>
              <a:rPr lang="en-GB" sz="3200" dirty="0">
                <a:hlinkClick r:id="rId3"/>
              </a:rPr>
              <a:t>SSWP v JA [2024] UKUT 52(AAC</a:t>
            </a:r>
            <a:r>
              <a:rPr lang="en-GB" sz="3200" dirty="0"/>
              <a:t>)).</a:t>
            </a:r>
          </a:p>
          <a:p>
            <a:pPr marL="457200" indent="-457200">
              <a:buFont typeface="Arial" panose="020B0604020202020204" pitchFamily="34" charset="0"/>
              <a:buChar char="•"/>
            </a:pPr>
            <a:endParaRPr lang="en-GB" sz="800" dirty="0"/>
          </a:p>
        </p:txBody>
      </p:sp>
    </p:spTree>
    <p:extLst>
      <p:ext uri="{BB962C8B-B14F-4D97-AF65-F5344CB8AC3E}">
        <p14:creationId xmlns:p14="http://schemas.microsoft.com/office/powerpoint/2010/main" val="208800466"/>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00F4A-4C50-78C9-0BA9-8576BCAFA355}"/>
              </a:ext>
            </a:extLst>
          </p:cNvPr>
          <p:cNvSpPr>
            <a:spLocks noGrp="1"/>
          </p:cNvSpPr>
          <p:nvPr>
            <p:ph type="title"/>
          </p:nvPr>
        </p:nvSpPr>
        <p:spPr>
          <a:xfrm>
            <a:off x="964110" y="3583140"/>
            <a:ext cx="10647787" cy="1506827"/>
          </a:xfrm>
        </p:spPr>
        <p:txBody>
          <a:bodyPr anchor="b">
            <a:normAutofit/>
          </a:bodyPr>
          <a:lstStyle/>
          <a:p>
            <a:pPr>
              <a:lnSpc>
                <a:spcPct val="90000"/>
              </a:lnSpc>
            </a:pPr>
            <a:r>
              <a:rPr lang="en-GB" dirty="0"/>
              <a:t>Triggers</a:t>
            </a:r>
          </a:p>
        </p:txBody>
      </p:sp>
    </p:spTree>
    <p:extLst>
      <p:ext uri="{BB962C8B-B14F-4D97-AF65-F5344CB8AC3E}">
        <p14:creationId xmlns:p14="http://schemas.microsoft.com/office/powerpoint/2010/main" val="39350396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3423A-DB14-AD4B-54CA-5E301DE24032}"/>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AC645699-3F2C-518F-836F-1F076F538A37}"/>
              </a:ext>
            </a:extLst>
          </p:cNvPr>
          <p:cNvSpPr>
            <a:spLocks noGrp="1"/>
          </p:cNvSpPr>
          <p:nvPr>
            <p:ph type="title"/>
          </p:nvPr>
        </p:nvSpPr>
        <p:spPr>
          <a:xfrm>
            <a:off x="1672321" y="921638"/>
            <a:ext cx="12598850" cy="1267631"/>
          </a:xfrm>
        </p:spPr>
        <p:txBody>
          <a:bodyPr>
            <a:noAutofit/>
          </a:bodyPr>
          <a:lstStyle/>
          <a:p>
            <a:r>
              <a:rPr lang="en-GB" dirty="0"/>
              <a:t>Which triggers end the transitional element immediately?</a:t>
            </a:r>
          </a:p>
        </p:txBody>
      </p:sp>
      <p:sp>
        <p:nvSpPr>
          <p:cNvPr id="5" name="object 4">
            <a:extLst>
              <a:ext uri="{FF2B5EF4-FFF2-40B4-BE49-F238E27FC236}">
                <a16:creationId xmlns:a16="http://schemas.microsoft.com/office/drawing/2014/main" id="{0D666AE8-8888-EC5D-713E-A9478A40EE77}"/>
              </a:ext>
            </a:extLst>
          </p:cNvPr>
          <p:cNvSpPr txBox="1">
            <a:spLocks noGrp="1"/>
          </p:cNvSpPr>
          <p:nvPr>
            <p:ph idx="1"/>
          </p:nvPr>
        </p:nvSpPr>
        <p:spPr>
          <a:xfrm>
            <a:off x="1672321" y="3028762"/>
            <a:ext cx="14662188" cy="4439036"/>
          </a:xfrm>
          <a:prstGeom prst="rect">
            <a:avLst/>
          </a:prstGeom>
        </p:spPr>
        <p:txBody>
          <a:bodyPr vert="horz" wrap="square" lIns="0" tIns="17145" rIns="0" bIns="0" rtlCol="0">
            <a:spAutoFit/>
          </a:bodyPr>
          <a:lstStyle/>
          <a:p>
            <a:pPr marL="0" indent="0">
              <a:spcBef>
                <a:spcPts val="1900"/>
              </a:spcBef>
              <a:buSzPts val="2000"/>
              <a:buNone/>
              <a:tabLst>
                <a:tab pos="1022985" algn="l"/>
                <a:tab pos="1023620" algn="l"/>
              </a:tabLst>
            </a:pPr>
            <a:r>
              <a:rPr lang="en-US" sz="3200" b="0" dirty="0">
                <a:solidFill>
                  <a:schemeClr val="tx1"/>
                </a:solidFill>
                <a:effectLst/>
                <a:latin typeface="Arial" panose="020B0604020202020204" pitchFamily="34" charset="0"/>
                <a:ea typeface="Calibri" panose="020F0502020204030204" pitchFamily="34" charset="0"/>
                <a:cs typeface="Arial" panose="020B0604020202020204" pitchFamily="34" charset="0"/>
                <a:hlinkClick r:id="rId3"/>
              </a:rPr>
              <a:t>Reg 56 of the UC(TP) Regs</a:t>
            </a:r>
            <a:r>
              <a:rPr lang="en-US" sz="32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a:t>
            </a:r>
          </a:p>
          <a:p>
            <a:pPr marL="994374" lvl="1" indent="-514350">
              <a:spcBef>
                <a:spcPts val="1900"/>
              </a:spcBef>
              <a:buClr>
                <a:schemeClr val="tx1"/>
              </a:buClr>
              <a:buSzPct val="80000"/>
              <a:buFont typeface="+mj-lt"/>
              <a:buAutoNum type="arabicPeriod"/>
              <a:tabLst>
                <a:tab pos="1022985" algn="l"/>
                <a:tab pos="1023620" algn="l"/>
              </a:tabLst>
            </a:pPr>
            <a:r>
              <a:rPr lang="en-US" sz="3200" b="1" spc="-5" dirty="0">
                <a:solidFill>
                  <a:schemeClr val="tx1"/>
                </a:solidFill>
                <a:effectLst/>
                <a:latin typeface="Arial" panose="020B0604020202020204" pitchFamily="34" charset="0"/>
                <a:ea typeface="Arial" panose="020B0604020202020204" pitchFamily="34" charset="0"/>
                <a:cs typeface="Arial" panose="020B0604020202020204" pitchFamily="34" charset="0"/>
              </a:rPr>
              <a:t>Single to</a:t>
            </a:r>
            <a:r>
              <a:rPr lang="en-US" sz="3200" b="1" spc="-10" dirty="0">
                <a:solidFill>
                  <a:schemeClr val="tx1"/>
                </a:solidFill>
                <a:effectLst/>
                <a:latin typeface="Arial" panose="020B0604020202020204" pitchFamily="34" charset="0"/>
                <a:ea typeface="Arial" panose="020B0604020202020204" pitchFamily="34" charset="0"/>
                <a:cs typeface="Arial" panose="020B0604020202020204" pitchFamily="34" charset="0"/>
              </a:rPr>
              <a:t> </a:t>
            </a:r>
            <a:r>
              <a:rPr lang="en-US" sz="3200" b="1" spc="-5" dirty="0">
                <a:solidFill>
                  <a:schemeClr val="tx1"/>
                </a:solidFill>
                <a:effectLst/>
                <a:latin typeface="Arial" panose="020B0604020202020204" pitchFamily="34" charset="0"/>
                <a:ea typeface="Arial" panose="020B0604020202020204" pitchFamily="34" charset="0"/>
                <a:cs typeface="Arial" panose="020B0604020202020204" pitchFamily="34" charset="0"/>
              </a:rPr>
              <a:t>couple</a:t>
            </a:r>
          </a:p>
          <a:p>
            <a:pPr marL="1474399" lvl="2" indent="-514350">
              <a:spcBef>
                <a:spcPts val="1900"/>
              </a:spcBef>
              <a:buClr>
                <a:schemeClr val="tx1"/>
              </a:buClr>
              <a:buSzPct val="80000"/>
              <a:buFont typeface="Arial" panose="020B0604020202020204" pitchFamily="34" charset="0"/>
              <a:buChar char="•"/>
              <a:tabLst>
                <a:tab pos="1022985" algn="l"/>
                <a:tab pos="1023620" algn="l"/>
              </a:tabLst>
            </a:pPr>
            <a:r>
              <a:rPr lang="en-GB" sz="3200" b="0" spc="-5" dirty="0">
                <a:solidFill>
                  <a:schemeClr val="tx1"/>
                </a:solidFill>
                <a:effectLst/>
                <a:latin typeface="Arial" panose="020B0604020202020204" pitchFamily="34" charset="0"/>
                <a:ea typeface="Arial" panose="020B0604020202020204" pitchFamily="34" charset="0"/>
                <a:cs typeface="Arial" panose="020B0604020202020204" pitchFamily="34" charset="0"/>
              </a:rPr>
              <a:t>Form new couple (unless still claiming UC as single person – </a:t>
            </a:r>
            <a:r>
              <a:rPr lang="en-GB" sz="3200" b="0" spc="-5" dirty="0" err="1">
                <a:solidFill>
                  <a:schemeClr val="tx1"/>
                </a:solidFill>
                <a:effectLst/>
                <a:latin typeface="Arial" panose="020B0604020202020204" pitchFamily="34" charset="0"/>
                <a:ea typeface="Arial" panose="020B0604020202020204" pitchFamily="34" charset="0"/>
                <a:cs typeface="Arial" panose="020B0604020202020204" pitchFamily="34" charset="0"/>
              </a:rPr>
              <a:t>eg</a:t>
            </a:r>
            <a:r>
              <a:rPr lang="en-GB" sz="3200" b="0" spc="-5" dirty="0">
                <a:solidFill>
                  <a:schemeClr val="tx1"/>
                </a:solidFill>
                <a:effectLst/>
                <a:latin typeface="Arial" panose="020B0604020202020204" pitchFamily="34" charset="0"/>
                <a:ea typeface="Arial" panose="020B0604020202020204" pitchFamily="34" charset="0"/>
                <a:cs typeface="Arial" panose="020B0604020202020204" pitchFamily="34" charset="0"/>
              </a:rPr>
              <a:t>, partner is in prison/has NRPF)</a:t>
            </a:r>
          </a:p>
          <a:p>
            <a:pPr marL="994374" lvl="1" indent="-514350">
              <a:spcBef>
                <a:spcPts val="1900"/>
              </a:spcBef>
              <a:buClr>
                <a:schemeClr val="tx1"/>
              </a:buClr>
              <a:buSzPct val="80000"/>
              <a:buFont typeface="+mj-lt"/>
              <a:buAutoNum type="arabicPeriod"/>
              <a:tabLst>
                <a:tab pos="1022985" algn="l"/>
                <a:tab pos="1023620" algn="l"/>
              </a:tabLst>
            </a:pPr>
            <a:r>
              <a:rPr lang="en-US" sz="3200" b="1" spc="-5" dirty="0">
                <a:solidFill>
                  <a:schemeClr val="tx1"/>
                </a:solidFill>
                <a:effectLst/>
                <a:latin typeface="Arial" panose="020B0604020202020204" pitchFamily="34" charset="0"/>
                <a:ea typeface="Arial" panose="020B0604020202020204" pitchFamily="34" charset="0"/>
                <a:cs typeface="Arial" panose="020B0604020202020204" pitchFamily="34" charset="0"/>
              </a:rPr>
              <a:t>Couple to</a:t>
            </a:r>
            <a:r>
              <a:rPr lang="en-US" sz="3200" b="1" spc="-40" dirty="0">
                <a:solidFill>
                  <a:schemeClr val="tx1"/>
                </a:solidFill>
                <a:effectLst/>
                <a:latin typeface="Arial" panose="020B0604020202020204" pitchFamily="34" charset="0"/>
                <a:ea typeface="Arial" panose="020B0604020202020204" pitchFamily="34" charset="0"/>
                <a:cs typeface="Arial" panose="020B0604020202020204" pitchFamily="34" charset="0"/>
              </a:rPr>
              <a:t> </a:t>
            </a:r>
            <a:r>
              <a:rPr lang="en-US" sz="3200" b="1" spc="-5" dirty="0">
                <a:solidFill>
                  <a:schemeClr val="tx1"/>
                </a:solidFill>
                <a:effectLst/>
                <a:latin typeface="Arial" panose="020B0604020202020204" pitchFamily="34" charset="0"/>
                <a:ea typeface="Arial" panose="020B0604020202020204" pitchFamily="34" charset="0"/>
                <a:cs typeface="Arial" panose="020B0604020202020204" pitchFamily="34" charset="0"/>
              </a:rPr>
              <a:t>single</a:t>
            </a:r>
          </a:p>
          <a:p>
            <a:pPr marL="1474399" lvl="2" indent="-514350">
              <a:spcBef>
                <a:spcPts val="1900"/>
              </a:spcBef>
              <a:buClr>
                <a:schemeClr val="tx1"/>
              </a:buClr>
              <a:buSzPct val="80000"/>
              <a:buFont typeface="Arial" panose="020B0604020202020204" pitchFamily="34" charset="0"/>
              <a:buChar char="•"/>
              <a:tabLst>
                <a:tab pos="1022985" algn="l"/>
                <a:tab pos="1023620" algn="l"/>
              </a:tabLst>
            </a:pPr>
            <a:r>
              <a:rPr lang="en-GB" sz="3200" b="0" spc="-5" dirty="0">
                <a:solidFill>
                  <a:schemeClr val="tx1"/>
                </a:solidFill>
                <a:latin typeface="Arial" panose="020B0604020202020204" pitchFamily="34" charset="0"/>
                <a:ea typeface="Arial" panose="020B0604020202020204" pitchFamily="34" charset="0"/>
                <a:cs typeface="Arial" panose="020B0604020202020204" pitchFamily="34" charset="0"/>
              </a:rPr>
              <a:t>You are claiming Universal Credit as a couple but then split up or your partner dies.</a:t>
            </a:r>
            <a:endParaRPr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86380455"/>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D73F88-8CB1-1E2D-EEFA-C83D9433616B}"/>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60352C80-EA23-771D-ACB7-B051318FD65C}"/>
              </a:ext>
            </a:extLst>
          </p:cNvPr>
          <p:cNvSpPr>
            <a:spLocks noGrp="1"/>
          </p:cNvSpPr>
          <p:nvPr>
            <p:ph type="title"/>
          </p:nvPr>
        </p:nvSpPr>
        <p:spPr/>
        <p:txBody>
          <a:bodyPr>
            <a:noAutofit/>
          </a:bodyPr>
          <a:lstStyle/>
          <a:p>
            <a:r>
              <a:rPr lang="en-GB" dirty="0"/>
              <a:t>Which triggers end the transitional element immediately?</a:t>
            </a:r>
          </a:p>
        </p:txBody>
      </p:sp>
      <p:sp>
        <p:nvSpPr>
          <p:cNvPr id="5" name="object 4">
            <a:extLst>
              <a:ext uri="{FF2B5EF4-FFF2-40B4-BE49-F238E27FC236}">
                <a16:creationId xmlns:a16="http://schemas.microsoft.com/office/drawing/2014/main" id="{97F6FB60-1947-73F0-41A4-52A44849FD26}"/>
              </a:ext>
            </a:extLst>
          </p:cNvPr>
          <p:cNvSpPr txBox="1">
            <a:spLocks noGrp="1"/>
          </p:cNvSpPr>
          <p:nvPr>
            <p:ph idx="1"/>
          </p:nvPr>
        </p:nvSpPr>
        <p:spPr>
          <a:xfrm>
            <a:off x="1672321" y="3171982"/>
            <a:ext cx="14084750" cy="4444165"/>
          </a:xfrm>
          <a:prstGeom prst="rect">
            <a:avLst/>
          </a:prstGeom>
        </p:spPr>
        <p:txBody>
          <a:bodyPr vert="horz" wrap="square" lIns="0" tIns="17145" rIns="0" bIns="0" rtlCol="0">
            <a:spAutoFit/>
          </a:bodyPr>
          <a:lstStyle/>
          <a:p>
            <a:pPr marL="514350" indent="-514350">
              <a:spcBef>
                <a:spcPts val="1900"/>
              </a:spcBef>
              <a:buClr>
                <a:schemeClr val="tx1"/>
              </a:buClr>
              <a:buSzPct val="80000"/>
              <a:buFont typeface="+mj-lt"/>
              <a:buAutoNum type="arabicPeriod" startAt="3"/>
              <a:tabLst>
                <a:tab pos="1022985" algn="l"/>
                <a:tab pos="1023620" algn="l"/>
              </a:tabLst>
            </a:pPr>
            <a:r>
              <a:rPr lang="en-US" sz="3200" spc="-5" dirty="0">
                <a:solidFill>
                  <a:schemeClr val="tx1"/>
                </a:solidFill>
                <a:effectLst/>
                <a:latin typeface="Arial" panose="020B0604020202020204" pitchFamily="34" charset="0"/>
                <a:ea typeface="Arial" panose="020B0604020202020204" pitchFamily="34" charset="0"/>
                <a:cs typeface="Arial" panose="020B0604020202020204" pitchFamily="34" charset="0"/>
              </a:rPr>
              <a:t>The ‘earnings go down’</a:t>
            </a:r>
            <a:r>
              <a:rPr lang="en-US" sz="3200" spc="-65" dirty="0">
                <a:solidFill>
                  <a:schemeClr val="tx1"/>
                </a:solidFill>
                <a:effectLst/>
                <a:latin typeface="Arial" panose="020B0604020202020204" pitchFamily="34" charset="0"/>
                <a:ea typeface="Arial" panose="020B0604020202020204" pitchFamily="34" charset="0"/>
                <a:cs typeface="Arial" panose="020B0604020202020204" pitchFamily="34" charset="0"/>
              </a:rPr>
              <a:t> </a:t>
            </a:r>
            <a:r>
              <a:rPr lang="en-US" sz="3200" spc="-5" dirty="0">
                <a:solidFill>
                  <a:schemeClr val="tx1"/>
                </a:solidFill>
                <a:effectLst/>
                <a:latin typeface="Arial" panose="020B0604020202020204" pitchFamily="34" charset="0"/>
                <a:ea typeface="Arial" panose="020B0604020202020204" pitchFamily="34" charset="0"/>
                <a:cs typeface="Arial" panose="020B0604020202020204" pitchFamily="34" charset="0"/>
              </a:rPr>
              <a:t>rule</a:t>
            </a:r>
          </a:p>
          <a:p>
            <a:pPr marL="994374" lvl="1" indent="-514350">
              <a:spcBef>
                <a:spcPts val="1900"/>
              </a:spcBef>
              <a:buClr>
                <a:schemeClr val="tx1"/>
              </a:buClr>
              <a:buSzPct val="80000"/>
              <a:buFont typeface="Arial" panose="020B0604020202020204" pitchFamily="34" charset="0"/>
              <a:buChar char="•"/>
              <a:tabLst>
                <a:tab pos="1022985" algn="l"/>
                <a:tab pos="1023620" algn="l"/>
              </a:tabLst>
            </a:pPr>
            <a:r>
              <a:rPr lang="en-GB" sz="3200" spc="-5" dirty="0">
                <a:solidFill>
                  <a:schemeClr val="tx1"/>
                </a:solidFill>
                <a:effectLst/>
                <a:latin typeface="Arial" panose="020B0604020202020204" pitchFamily="34" charset="0"/>
                <a:ea typeface="Arial" panose="020B0604020202020204" pitchFamily="34" charset="0"/>
                <a:cs typeface="Arial" panose="020B0604020202020204" pitchFamily="34" charset="0"/>
              </a:rPr>
              <a:t>If earnings for a Universal Credit claimant with transitional protection fall below a specific threshold for three consecutive assessment periods, the transitional protection will end. </a:t>
            </a:r>
          </a:p>
          <a:p>
            <a:pPr marL="994374" lvl="1" indent="-514350">
              <a:spcBef>
                <a:spcPts val="1900"/>
              </a:spcBef>
              <a:buClr>
                <a:schemeClr val="tx1"/>
              </a:buClr>
              <a:buSzPct val="80000"/>
              <a:buFont typeface="Arial" panose="020B0604020202020204" pitchFamily="34" charset="0"/>
              <a:buChar char="•"/>
              <a:tabLst>
                <a:tab pos="1022985" algn="l"/>
                <a:tab pos="1023620" algn="l"/>
              </a:tabLst>
            </a:pPr>
            <a:r>
              <a:rPr lang="en-GB" sz="3200" spc="-5" dirty="0">
                <a:solidFill>
                  <a:schemeClr val="tx1"/>
                </a:solidFill>
                <a:effectLst/>
                <a:latin typeface="Arial" panose="020B0604020202020204" pitchFamily="34" charset="0"/>
                <a:ea typeface="Arial" panose="020B0604020202020204" pitchFamily="34" charset="0"/>
                <a:cs typeface="Arial" panose="020B0604020202020204" pitchFamily="34" charset="0"/>
              </a:rPr>
              <a:t>This threshold is based on the Administrative Earnings Threshold (AET) at the start of the claim. If earnings then drop below the AET, the transitional protection will be lost </a:t>
            </a:r>
            <a:r>
              <a:rPr lang="en-GB" sz="3200" spc="-5" dirty="0">
                <a:solidFill>
                  <a:schemeClr val="tx1"/>
                </a:solidFill>
                <a:latin typeface="Arial" panose="020B0604020202020204" pitchFamily="34" charset="0"/>
                <a:ea typeface="Arial" panose="020B0604020202020204" pitchFamily="34" charset="0"/>
                <a:cs typeface="Arial" panose="020B0604020202020204" pitchFamily="34" charset="0"/>
              </a:rPr>
              <a:t>(</a:t>
            </a:r>
            <a:r>
              <a:rPr lang="en-GB" sz="3200" i="1" spc="-5" dirty="0">
                <a:solidFill>
                  <a:srgbClr val="FF0000"/>
                </a:solidFill>
                <a:effectLst/>
                <a:latin typeface="Arial" panose="020B0604020202020204" pitchFamily="34" charset="0"/>
                <a:ea typeface="Arial" panose="020B0604020202020204" pitchFamily="34" charset="0"/>
                <a:cs typeface="Arial" panose="020B0604020202020204" pitchFamily="34" charset="0"/>
              </a:rPr>
              <a:t>AET is £</a:t>
            </a:r>
            <a:r>
              <a:rPr lang="en-GB" sz="3200" i="1" spc="-5" dirty="0">
                <a:solidFill>
                  <a:srgbClr val="FF0000"/>
                </a:solidFill>
                <a:latin typeface="Arial" panose="020B0604020202020204" pitchFamily="34" charset="0"/>
                <a:ea typeface="Arial" panose="020B0604020202020204" pitchFamily="34" charset="0"/>
                <a:cs typeface="Arial" panose="020B0604020202020204" pitchFamily="34" charset="0"/>
              </a:rPr>
              <a:t>952</a:t>
            </a:r>
            <a:r>
              <a:rPr lang="en-GB" sz="3200" i="1" spc="-5" dirty="0">
                <a:solidFill>
                  <a:srgbClr val="FF0000"/>
                </a:solidFill>
                <a:effectLst/>
                <a:latin typeface="Arial" panose="020B0604020202020204" pitchFamily="34" charset="0"/>
                <a:ea typeface="Arial" panose="020B0604020202020204" pitchFamily="34" charset="0"/>
                <a:cs typeface="Arial" panose="020B0604020202020204" pitchFamily="34" charset="0"/>
              </a:rPr>
              <a:t> for single claimant, £1,534 for a couple</a:t>
            </a:r>
            <a:r>
              <a:rPr lang="en-GB" sz="3200" spc="-5" dirty="0">
                <a:solidFill>
                  <a:schemeClr val="tx1"/>
                </a:solidFill>
                <a:effectLst/>
                <a:latin typeface="Arial" panose="020B0604020202020204" pitchFamily="34" charset="0"/>
                <a:ea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321663129"/>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0F865-B027-21C0-86E7-007F077CD4FB}"/>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9E6AB3AA-8AA5-8350-48BF-7A43600A4D55}"/>
              </a:ext>
            </a:extLst>
          </p:cNvPr>
          <p:cNvSpPr>
            <a:spLocks noGrp="1"/>
          </p:cNvSpPr>
          <p:nvPr>
            <p:ph type="title"/>
          </p:nvPr>
        </p:nvSpPr>
        <p:spPr/>
        <p:txBody>
          <a:bodyPr>
            <a:noAutofit/>
          </a:bodyPr>
          <a:lstStyle/>
          <a:p>
            <a:r>
              <a:rPr lang="en-GB" dirty="0"/>
              <a:t>Which triggers end the transitional element immediately?</a:t>
            </a:r>
          </a:p>
        </p:txBody>
      </p:sp>
      <p:sp>
        <p:nvSpPr>
          <p:cNvPr id="5" name="object 4">
            <a:extLst>
              <a:ext uri="{FF2B5EF4-FFF2-40B4-BE49-F238E27FC236}">
                <a16:creationId xmlns:a16="http://schemas.microsoft.com/office/drawing/2014/main" id="{8AF8D4E4-1226-D7FA-378D-DFA3E26C1212}"/>
              </a:ext>
            </a:extLst>
          </p:cNvPr>
          <p:cNvSpPr txBox="1">
            <a:spLocks noGrp="1"/>
          </p:cNvSpPr>
          <p:nvPr>
            <p:ph idx="1"/>
          </p:nvPr>
        </p:nvSpPr>
        <p:spPr>
          <a:xfrm>
            <a:off x="1672321" y="3126734"/>
            <a:ext cx="14662188" cy="5744521"/>
          </a:xfrm>
          <a:prstGeom prst="rect">
            <a:avLst/>
          </a:prstGeom>
        </p:spPr>
        <p:txBody>
          <a:bodyPr vert="horz" wrap="square" lIns="0" tIns="17145" rIns="0" bIns="0" rtlCol="0">
            <a:spAutoFit/>
          </a:bodyPr>
          <a:lstStyle/>
          <a:p>
            <a:pPr marL="514350" indent="-514350">
              <a:spcBef>
                <a:spcPts val="1900"/>
              </a:spcBef>
              <a:buClr>
                <a:schemeClr val="tx1"/>
              </a:buClr>
              <a:buSzPct val="80000"/>
              <a:buFont typeface="+mj-lt"/>
              <a:buAutoNum type="arabicPeriod" startAt="4"/>
              <a:tabLst>
                <a:tab pos="1022985" algn="l"/>
                <a:tab pos="1023620" algn="l"/>
              </a:tabLst>
            </a:pPr>
            <a:r>
              <a:rPr lang="en-US" sz="3200" b="1" spc="-5" dirty="0">
                <a:solidFill>
                  <a:schemeClr val="tx1"/>
                </a:solidFill>
                <a:latin typeface="Arial" panose="020B0604020202020204" pitchFamily="34" charset="0"/>
                <a:ea typeface="Arial" panose="020B0604020202020204" pitchFamily="34" charset="0"/>
                <a:cs typeface="Arial" panose="020B0604020202020204" pitchFamily="34" charset="0"/>
              </a:rPr>
              <a:t>U</a:t>
            </a:r>
            <a:r>
              <a:rPr lang="en-US" sz="3200" b="1" spc="-5" dirty="0">
                <a:solidFill>
                  <a:schemeClr val="tx1"/>
                </a:solidFill>
                <a:effectLst/>
                <a:latin typeface="Arial" panose="020B0604020202020204" pitchFamily="34" charset="0"/>
                <a:ea typeface="Arial" panose="020B0604020202020204" pitchFamily="34" charset="0"/>
                <a:cs typeface="Arial" panose="020B0604020202020204" pitchFamily="34" charset="0"/>
              </a:rPr>
              <a:t>C ends (with the ‘earnings go up’</a:t>
            </a:r>
            <a:r>
              <a:rPr lang="en-US" sz="3200" b="1" spc="-110" dirty="0">
                <a:solidFill>
                  <a:schemeClr val="tx1"/>
                </a:solidFill>
                <a:effectLst/>
                <a:latin typeface="Arial" panose="020B0604020202020204" pitchFamily="34" charset="0"/>
                <a:ea typeface="Arial" panose="020B0604020202020204" pitchFamily="34" charset="0"/>
                <a:cs typeface="Arial" panose="020B0604020202020204" pitchFamily="34" charset="0"/>
              </a:rPr>
              <a:t> </a:t>
            </a:r>
            <a:r>
              <a:rPr lang="en-US" sz="3200" b="1" spc="-5" dirty="0">
                <a:solidFill>
                  <a:schemeClr val="tx1"/>
                </a:solidFill>
                <a:effectLst/>
                <a:latin typeface="Arial" panose="020B0604020202020204" pitchFamily="34" charset="0"/>
                <a:ea typeface="Arial" panose="020B0604020202020204" pitchFamily="34" charset="0"/>
                <a:cs typeface="Arial" panose="020B0604020202020204" pitchFamily="34" charset="0"/>
              </a:rPr>
              <a:t>exception)</a:t>
            </a:r>
            <a:r>
              <a:rPr lang="en-GB" sz="3200" b="1" spc="-5" dirty="0">
                <a:solidFill>
                  <a:schemeClr val="tx1"/>
                </a:solidFill>
                <a:latin typeface="Arial" panose="020B0604020202020204" pitchFamily="34" charset="0"/>
                <a:ea typeface="Arial" panose="020B0604020202020204" pitchFamily="34" charset="0"/>
                <a:cs typeface="Arial" panose="020B0604020202020204" pitchFamily="34" charset="0"/>
              </a:rPr>
              <a:t>, even if you can reclaim it later. </a:t>
            </a:r>
            <a:endParaRPr lang="en-US" sz="3200" b="1" spc="-5" dirty="0">
              <a:solidFill>
                <a:schemeClr val="tx1"/>
              </a:solidFill>
              <a:effectLst/>
              <a:latin typeface="Arial" panose="020B0604020202020204" pitchFamily="34" charset="0"/>
              <a:ea typeface="Arial" panose="020B0604020202020204" pitchFamily="34" charset="0"/>
              <a:cs typeface="Arial" panose="020B0604020202020204" pitchFamily="34" charset="0"/>
            </a:endParaRPr>
          </a:p>
          <a:p>
            <a:pPr marL="994374" lvl="1" indent="-514350">
              <a:spcBef>
                <a:spcPts val="1900"/>
              </a:spcBef>
              <a:buClr>
                <a:schemeClr val="tx1"/>
              </a:buClr>
              <a:buSzPct val="80000"/>
              <a:buFont typeface="Arial" panose="020B0604020202020204" pitchFamily="34" charset="0"/>
              <a:buChar char="•"/>
              <a:tabLst>
                <a:tab pos="1022985" algn="l"/>
                <a:tab pos="1023620" algn="l"/>
              </a:tabLst>
            </a:pPr>
            <a:r>
              <a:rPr lang="en-GB" sz="3200" b="0" spc="-5" dirty="0">
                <a:solidFill>
                  <a:schemeClr val="tx1"/>
                </a:solidFill>
                <a:effectLst/>
                <a:latin typeface="Arial" panose="020B0604020202020204" pitchFamily="34" charset="0"/>
                <a:ea typeface="Arial" panose="020B0604020202020204" pitchFamily="34" charset="0"/>
                <a:cs typeface="Arial" panose="020B0604020202020204" pitchFamily="34" charset="0"/>
              </a:rPr>
              <a:t>The exception to this is where UC ends because earnings are too high, and you become entitled again </a:t>
            </a:r>
            <a:r>
              <a:rPr lang="en-GB" sz="3200" b="1" u="sng" spc="-5" dirty="0">
                <a:solidFill>
                  <a:schemeClr val="tx1"/>
                </a:solidFill>
                <a:effectLst/>
                <a:latin typeface="Arial" panose="020B0604020202020204" pitchFamily="34" charset="0"/>
                <a:ea typeface="Arial" panose="020B0604020202020204" pitchFamily="34" charset="0"/>
                <a:cs typeface="Arial" panose="020B0604020202020204" pitchFamily="34" charset="0"/>
              </a:rPr>
              <a:t>within three months </a:t>
            </a:r>
            <a:r>
              <a:rPr lang="en-GB" sz="3200" b="0" spc="-5" dirty="0">
                <a:solidFill>
                  <a:schemeClr val="tx1"/>
                </a:solidFill>
                <a:effectLst/>
                <a:latin typeface="Arial" panose="020B0604020202020204" pitchFamily="34" charset="0"/>
                <a:ea typeface="Arial" panose="020B0604020202020204" pitchFamily="34" charset="0"/>
                <a:cs typeface="Arial" panose="020B0604020202020204" pitchFamily="34" charset="0"/>
              </a:rPr>
              <a:t>from last day of relevant assessment period. In this case, transitional element is reinstated. </a:t>
            </a:r>
          </a:p>
          <a:p>
            <a:pPr marL="994374" lvl="1" indent="-514350">
              <a:spcBef>
                <a:spcPts val="1900"/>
              </a:spcBef>
              <a:buClr>
                <a:schemeClr val="tx1"/>
              </a:buClr>
              <a:buSzPct val="80000"/>
              <a:buFont typeface="Arial" panose="020B0604020202020204" pitchFamily="34" charset="0"/>
              <a:buChar char="•"/>
              <a:tabLst>
                <a:tab pos="1022985" algn="l"/>
                <a:tab pos="1023620" algn="l"/>
              </a:tabLst>
            </a:pPr>
            <a:endParaRPr lang="en-GB" sz="3200" b="0" spc="-5" dirty="0">
              <a:solidFill>
                <a:schemeClr val="tx1"/>
              </a:solidFill>
              <a:effectLst/>
              <a:latin typeface="Arial" panose="020B0604020202020204" pitchFamily="34" charset="0"/>
              <a:ea typeface="Arial" panose="020B0604020202020204" pitchFamily="34" charset="0"/>
              <a:cs typeface="Arial" panose="020B0604020202020204" pitchFamily="34" charset="0"/>
            </a:endParaRPr>
          </a:p>
          <a:p>
            <a:pPr marL="994374" lvl="1" indent="-514350">
              <a:spcBef>
                <a:spcPts val="1900"/>
              </a:spcBef>
              <a:buClr>
                <a:schemeClr val="tx1"/>
              </a:buClr>
              <a:buSzPct val="80000"/>
              <a:buFont typeface="Arial" panose="020B0604020202020204" pitchFamily="34" charset="0"/>
              <a:buChar char="•"/>
              <a:tabLst>
                <a:tab pos="1022985" algn="l"/>
                <a:tab pos="1023620" algn="l"/>
              </a:tabLst>
            </a:pPr>
            <a:r>
              <a:rPr lang="en-GB" sz="3200" b="0" spc="-5" dirty="0">
                <a:solidFill>
                  <a:schemeClr val="tx1"/>
                </a:solidFill>
                <a:effectLst/>
                <a:latin typeface="Arial" panose="020B0604020202020204" pitchFamily="34" charset="0"/>
                <a:ea typeface="Arial" panose="020B0604020202020204" pitchFamily="34" charset="0"/>
                <a:cs typeface="Arial" panose="020B0604020202020204" pitchFamily="34" charset="0"/>
                <a:hlinkClick r:id="rId3"/>
              </a:rPr>
              <a:t>Reg 57(1) </a:t>
            </a:r>
            <a:r>
              <a:rPr lang="en-GB" sz="3200" b="0" spc="-5" dirty="0">
                <a:solidFill>
                  <a:schemeClr val="tx1"/>
                </a:solidFill>
                <a:effectLst/>
                <a:latin typeface="Arial" panose="020B0604020202020204" pitchFamily="34" charset="0"/>
                <a:ea typeface="Arial" panose="020B0604020202020204" pitchFamily="34" charset="0"/>
                <a:cs typeface="Arial" panose="020B0604020202020204" pitchFamily="34" charset="0"/>
              </a:rPr>
              <a:t>– Transitional protection not applied to subsequent awards</a:t>
            </a:r>
          </a:p>
          <a:p>
            <a:pPr marL="994374" lvl="1" indent="-514350">
              <a:spcBef>
                <a:spcPts val="1900"/>
              </a:spcBef>
              <a:buClr>
                <a:schemeClr val="tx1"/>
              </a:buClr>
              <a:buSzPct val="80000"/>
              <a:buFont typeface="Arial" panose="020B0604020202020204" pitchFamily="34" charset="0"/>
              <a:buChar char="•"/>
              <a:tabLst>
                <a:tab pos="1022985" algn="l"/>
                <a:tab pos="1023620" algn="l"/>
              </a:tabLst>
            </a:pPr>
            <a:r>
              <a:rPr lang="en-GB" sz="3200" b="0" spc="-5" dirty="0">
                <a:solidFill>
                  <a:schemeClr val="tx1"/>
                </a:solidFill>
                <a:effectLst/>
                <a:latin typeface="Arial" panose="020B0604020202020204" pitchFamily="34" charset="0"/>
                <a:ea typeface="Arial" panose="020B0604020202020204" pitchFamily="34" charset="0"/>
                <a:cs typeface="Arial" panose="020B0604020202020204" pitchFamily="34" charset="0"/>
                <a:hlinkClick r:id="rId3"/>
              </a:rPr>
              <a:t>Reg 57(2) </a:t>
            </a:r>
            <a:r>
              <a:rPr lang="en-GB" sz="3200" b="0" spc="-5" dirty="0">
                <a:solidFill>
                  <a:schemeClr val="tx1"/>
                </a:solidFill>
                <a:effectLst/>
                <a:latin typeface="Arial" panose="020B0604020202020204" pitchFamily="34" charset="0"/>
                <a:ea typeface="Arial" panose="020B0604020202020204" pitchFamily="34" charset="0"/>
                <a:cs typeface="Arial" panose="020B0604020202020204" pitchFamily="34" charset="0"/>
              </a:rPr>
              <a:t>- Exception where award ends due to earnings and new claim made within 3 months</a:t>
            </a:r>
          </a:p>
          <a:p>
            <a:pPr marL="0" marR="66675" indent="0">
              <a:lnSpc>
                <a:spcPct val="100000"/>
              </a:lnSpc>
              <a:spcBef>
                <a:spcPts val="60"/>
              </a:spcBef>
              <a:buNone/>
            </a:pPr>
            <a:endParaRPr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72469627"/>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440FF-6C4E-0AF5-21BF-3841664AB2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729AB1-4299-161C-5A84-65CFEF50D42A}"/>
              </a:ext>
            </a:extLst>
          </p:cNvPr>
          <p:cNvSpPr>
            <a:spLocks noGrp="1"/>
          </p:cNvSpPr>
          <p:nvPr>
            <p:ph type="title"/>
          </p:nvPr>
        </p:nvSpPr>
        <p:spPr>
          <a:xfrm>
            <a:off x="964110" y="3583140"/>
            <a:ext cx="10647787" cy="1506827"/>
          </a:xfrm>
        </p:spPr>
        <p:txBody>
          <a:bodyPr anchor="b">
            <a:normAutofit/>
          </a:bodyPr>
          <a:lstStyle/>
          <a:p>
            <a:pPr>
              <a:lnSpc>
                <a:spcPct val="90000"/>
              </a:lnSpc>
            </a:pPr>
            <a:r>
              <a:rPr lang="en-GB" dirty="0"/>
              <a:t>Revise or challenge?</a:t>
            </a:r>
          </a:p>
        </p:txBody>
      </p:sp>
    </p:spTree>
    <p:extLst>
      <p:ext uri="{BB962C8B-B14F-4D97-AF65-F5344CB8AC3E}">
        <p14:creationId xmlns:p14="http://schemas.microsoft.com/office/powerpoint/2010/main" val="39981826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A5331-C499-5C56-0CAB-BDF1216501D7}"/>
              </a:ext>
            </a:extLst>
          </p:cNvPr>
          <p:cNvSpPr>
            <a:spLocks noGrp="1"/>
          </p:cNvSpPr>
          <p:nvPr>
            <p:ph type="title"/>
          </p:nvPr>
        </p:nvSpPr>
        <p:spPr>
          <a:xfrm>
            <a:off x="1672321" y="921638"/>
            <a:ext cx="12406536" cy="1625619"/>
          </a:xfrm>
        </p:spPr>
        <p:txBody>
          <a:bodyPr anchor="ctr">
            <a:normAutofit fontScale="90000"/>
          </a:bodyPr>
          <a:lstStyle/>
          <a:p>
            <a:r>
              <a:rPr lang="en-GB" dirty="0"/>
              <a:t>Two approaches when considering a case involving erosion</a:t>
            </a:r>
          </a:p>
        </p:txBody>
      </p:sp>
      <p:sp>
        <p:nvSpPr>
          <p:cNvPr id="9" name="Content Placeholder 5">
            <a:extLst>
              <a:ext uri="{FF2B5EF4-FFF2-40B4-BE49-F238E27FC236}">
                <a16:creationId xmlns:a16="http://schemas.microsoft.com/office/drawing/2014/main" id="{0BE6521D-75FC-0C1A-0E6E-DC52B5F2116E}"/>
              </a:ext>
            </a:extLst>
          </p:cNvPr>
          <p:cNvSpPr>
            <a:spLocks noGrp="1"/>
          </p:cNvSpPr>
          <p:nvPr>
            <p:ph idx="1"/>
          </p:nvPr>
        </p:nvSpPr>
        <p:spPr>
          <a:xfrm>
            <a:off x="1672321" y="3536062"/>
            <a:ext cx="14315824" cy="5486400"/>
          </a:xfrm>
        </p:spPr>
        <p:txBody>
          <a:bodyPr>
            <a:normAutofit fontScale="92500" lnSpcReduction="10000"/>
          </a:bodyPr>
          <a:lstStyle/>
          <a:p>
            <a:pPr marL="468701" indent="-514350">
              <a:spcBef>
                <a:spcPts val="720"/>
              </a:spcBef>
              <a:buClr>
                <a:schemeClr val="tx1"/>
              </a:buClr>
              <a:buSzPct val="100000"/>
              <a:buFont typeface="+mj-lt"/>
              <a:buAutoNum type="arabicParenR"/>
              <a:tabLst>
                <a:tab pos="1499870" algn="l"/>
              </a:tabLst>
            </a:pPr>
            <a:r>
              <a:rPr lang="en-US" sz="3200" dirty="0">
                <a:solidFill>
                  <a:schemeClr val="tx1"/>
                </a:solidFill>
                <a:effectLst/>
                <a:latin typeface="Arial" panose="020B0604020202020204" pitchFamily="34" charset="0"/>
                <a:ea typeface="Courier New" panose="02070309020205020404" pitchFamily="49" charset="0"/>
              </a:rPr>
              <a:t>Check whether the decision can be revised rather than</a:t>
            </a:r>
            <a:r>
              <a:rPr lang="en-US" sz="3200" spc="-30" dirty="0">
                <a:solidFill>
                  <a:schemeClr val="tx1"/>
                </a:solidFill>
                <a:effectLst/>
                <a:latin typeface="Arial" panose="020B0604020202020204" pitchFamily="34" charset="0"/>
                <a:ea typeface="Courier New" panose="02070309020205020404" pitchFamily="49" charset="0"/>
              </a:rPr>
              <a:t> </a:t>
            </a:r>
            <a:r>
              <a:rPr lang="en-US" sz="3200" dirty="0">
                <a:solidFill>
                  <a:schemeClr val="tx1"/>
                </a:solidFill>
                <a:effectLst/>
                <a:latin typeface="Arial" panose="020B0604020202020204" pitchFamily="34" charset="0"/>
                <a:ea typeface="Courier New" panose="02070309020205020404" pitchFamily="49" charset="0"/>
              </a:rPr>
              <a:t>superseded.</a:t>
            </a:r>
          </a:p>
          <a:p>
            <a:pPr marL="891575" lvl="1" indent="-457200">
              <a:spcBef>
                <a:spcPts val="720"/>
              </a:spcBef>
              <a:buClr>
                <a:schemeClr val="tx1"/>
              </a:buClr>
              <a:buSzPts val="1600"/>
              <a:buFont typeface="Wingdings" panose="05000000000000000000" pitchFamily="2" charset="2"/>
              <a:buChar char="§"/>
              <a:tabLst>
                <a:tab pos="1499870" algn="l"/>
              </a:tabLst>
            </a:pPr>
            <a:r>
              <a:rPr lang="en-GB" sz="3200" dirty="0">
                <a:solidFill>
                  <a:schemeClr val="tx1"/>
                </a:solidFill>
                <a:effectLst/>
                <a:latin typeface="Arial" panose="020B0604020202020204" pitchFamily="34" charset="0"/>
                <a:ea typeface="Courier New" panose="02070309020205020404" pitchFamily="49" charset="0"/>
              </a:rPr>
              <a:t>A revision or Mandatory Reconsideration is a formal process to reconsider a decision, potentially leading to a changed outcome. </a:t>
            </a:r>
          </a:p>
          <a:p>
            <a:pPr marL="891575" lvl="1" indent="-457200">
              <a:spcBef>
                <a:spcPts val="720"/>
              </a:spcBef>
              <a:buClr>
                <a:schemeClr val="tx1"/>
              </a:buClr>
              <a:buSzPts val="1600"/>
              <a:buFont typeface="Wingdings" panose="05000000000000000000" pitchFamily="2" charset="2"/>
              <a:buChar char="§"/>
              <a:tabLst>
                <a:tab pos="1499870" algn="l"/>
              </a:tabLst>
            </a:pPr>
            <a:r>
              <a:rPr lang="en-GB" sz="3200" dirty="0">
                <a:solidFill>
                  <a:schemeClr val="tx1"/>
                </a:solidFill>
                <a:effectLst/>
                <a:latin typeface="Arial" panose="020B0604020202020204" pitchFamily="34" charset="0"/>
                <a:ea typeface="Courier New" panose="02070309020205020404" pitchFamily="49" charset="0"/>
              </a:rPr>
              <a:t>A supersession is a way of changing a benefit decision from the date a change occurred, rather than the original date of the decision. It's a way to address a Universal Credit award if a change in circumstances or an error in the original decision is identified. To request a supersession for a Universal Credit decision, you should notify the DWP explaining why you believe the original decision is incorrect and needs to be reviewed.</a:t>
            </a:r>
          </a:p>
          <a:p>
            <a:pPr marL="891575" lvl="1" indent="-457200">
              <a:spcBef>
                <a:spcPts val="720"/>
              </a:spcBef>
              <a:buClr>
                <a:schemeClr val="tx1"/>
              </a:buClr>
              <a:buSzPts val="1600"/>
              <a:buFont typeface="Wingdings" panose="05000000000000000000" pitchFamily="2" charset="2"/>
              <a:buChar char="§"/>
              <a:tabLst>
                <a:tab pos="1499870" algn="l"/>
              </a:tabLst>
            </a:pPr>
            <a:endParaRPr lang="en-GB" sz="1100" dirty="0">
              <a:solidFill>
                <a:schemeClr val="tx1"/>
              </a:solidFill>
              <a:effectLst/>
              <a:latin typeface="Arial" panose="020B0604020202020204" pitchFamily="34" charset="0"/>
              <a:ea typeface="Courier New" panose="02070309020205020404" pitchFamily="49" charset="0"/>
            </a:endParaRPr>
          </a:p>
          <a:p>
            <a:pPr marL="514350" indent="-514350">
              <a:spcBef>
                <a:spcPts val="530"/>
              </a:spcBef>
              <a:buClr>
                <a:schemeClr val="tx1"/>
              </a:buClr>
              <a:buSzPct val="100000"/>
              <a:buFont typeface="+mj-lt"/>
              <a:buAutoNum type="arabicParenR" startAt="2"/>
              <a:tabLst>
                <a:tab pos="1499870" algn="l"/>
              </a:tabLst>
            </a:pPr>
            <a:r>
              <a:rPr lang="en-US" sz="3200" dirty="0">
                <a:solidFill>
                  <a:schemeClr val="tx1"/>
                </a:solidFill>
                <a:effectLst/>
                <a:latin typeface="Arial" panose="020B0604020202020204" pitchFamily="34" charset="0"/>
                <a:ea typeface="Courier New" panose="02070309020205020404" pitchFamily="49" charset="0"/>
              </a:rPr>
              <a:t>Challenge the application of the</a:t>
            </a:r>
            <a:r>
              <a:rPr lang="en-US" sz="3200" spc="-35" dirty="0">
                <a:solidFill>
                  <a:schemeClr val="tx1"/>
                </a:solidFill>
                <a:effectLst/>
                <a:latin typeface="Arial" panose="020B0604020202020204" pitchFamily="34" charset="0"/>
                <a:ea typeface="Courier New" panose="02070309020205020404" pitchFamily="49" charset="0"/>
              </a:rPr>
              <a:t> </a:t>
            </a:r>
            <a:r>
              <a:rPr lang="en-US" sz="3200" dirty="0">
                <a:solidFill>
                  <a:schemeClr val="tx1"/>
                </a:solidFill>
                <a:effectLst/>
                <a:latin typeface="Arial" panose="020B0604020202020204" pitchFamily="34" charset="0"/>
                <a:ea typeface="Courier New" panose="02070309020205020404" pitchFamily="49" charset="0"/>
              </a:rPr>
              <a:t>regs. </a:t>
            </a:r>
            <a:r>
              <a:rPr lang="en-US" sz="3200" b="0" dirty="0">
                <a:solidFill>
                  <a:schemeClr val="tx1"/>
                </a:solidFill>
                <a:effectLst/>
                <a:latin typeface="Arial" panose="020B0604020202020204" pitchFamily="34" charset="0"/>
                <a:ea typeface="Courier New" panose="02070309020205020404" pitchFamily="49" charset="0"/>
              </a:rPr>
              <a:t>Have they applied the regulations correctly?</a:t>
            </a:r>
            <a:endParaRPr lang="en-GB" sz="3200" b="0" dirty="0">
              <a:solidFill>
                <a:schemeClr val="tx1"/>
              </a:solidFill>
              <a:effectLst/>
              <a:latin typeface="Arial" panose="020B0604020202020204" pitchFamily="34" charset="0"/>
              <a:ea typeface="Courier New" panose="02070309020205020404" pitchFamily="49" charset="0"/>
            </a:endParaRPr>
          </a:p>
          <a:p>
            <a:endParaRPr lang="en-GB" dirty="0"/>
          </a:p>
        </p:txBody>
      </p:sp>
    </p:spTree>
    <p:extLst>
      <p:ext uri="{BB962C8B-B14F-4D97-AF65-F5344CB8AC3E}">
        <p14:creationId xmlns:p14="http://schemas.microsoft.com/office/powerpoint/2010/main" val="1061716480"/>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B891D-0E67-81B7-1EB7-107B394E3C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3DB493-1154-84AF-21D2-0E72656F82B3}"/>
              </a:ext>
            </a:extLst>
          </p:cNvPr>
          <p:cNvSpPr>
            <a:spLocks noGrp="1"/>
          </p:cNvSpPr>
          <p:nvPr>
            <p:ph type="title"/>
          </p:nvPr>
        </p:nvSpPr>
        <p:spPr>
          <a:xfrm>
            <a:off x="756292" y="4047186"/>
            <a:ext cx="10647787" cy="1506827"/>
          </a:xfrm>
        </p:spPr>
        <p:txBody>
          <a:bodyPr anchor="b">
            <a:noAutofit/>
          </a:bodyPr>
          <a:lstStyle/>
          <a:p>
            <a:pPr>
              <a:lnSpc>
                <a:spcPct val="90000"/>
              </a:lnSpc>
            </a:pPr>
            <a:r>
              <a:rPr lang="en-GB" dirty="0"/>
              <a:t>Secretary of State for Work and Pensions v MJ </a:t>
            </a:r>
          </a:p>
        </p:txBody>
      </p:sp>
      <p:pic>
        <p:nvPicPr>
          <p:cNvPr id="4" name="Picture 3">
            <a:extLst>
              <a:ext uri="{FF2B5EF4-FFF2-40B4-BE49-F238E27FC236}">
                <a16:creationId xmlns:a16="http://schemas.microsoft.com/office/drawing/2014/main" id="{1BEC5C99-93E8-1ABE-C2FF-698199849E56}"/>
              </a:ext>
            </a:extLst>
          </p:cNvPr>
          <p:cNvPicPr>
            <a:picLocks noChangeAspect="1"/>
          </p:cNvPicPr>
          <p:nvPr/>
        </p:nvPicPr>
        <p:blipFill>
          <a:blip r:embed="rId3">
            <a:duotone>
              <a:prstClr val="black"/>
              <a:schemeClr val="accent3">
                <a:tint val="45000"/>
                <a:satMod val="400000"/>
              </a:schemeClr>
            </a:duotone>
          </a:blip>
          <a:stretch>
            <a:fillRect/>
          </a:stretch>
        </p:blipFill>
        <p:spPr>
          <a:xfrm>
            <a:off x="12653158" y="2769143"/>
            <a:ext cx="3860917" cy="59273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4063130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5F0E5-B1FF-B7C5-6E25-1859470608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B1D729-946D-EF46-FB83-D415B33C275A}"/>
              </a:ext>
            </a:extLst>
          </p:cNvPr>
          <p:cNvSpPr>
            <a:spLocks noGrp="1"/>
          </p:cNvSpPr>
          <p:nvPr>
            <p:ph type="title"/>
          </p:nvPr>
        </p:nvSpPr>
        <p:spPr>
          <a:xfrm>
            <a:off x="1672321" y="921638"/>
            <a:ext cx="12406536" cy="1267631"/>
          </a:xfrm>
        </p:spPr>
        <p:txBody>
          <a:bodyPr anchor="ctr">
            <a:normAutofit/>
          </a:bodyPr>
          <a:lstStyle/>
          <a:p>
            <a:r>
              <a:rPr lang="en-GB" dirty="0"/>
              <a:t>Erosion – Carers Element and LCWRA</a:t>
            </a:r>
          </a:p>
        </p:txBody>
      </p:sp>
      <p:sp>
        <p:nvSpPr>
          <p:cNvPr id="3" name="Rectangle 2">
            <a:extLst>
              <a:ext uri="{FF2B5EF4-FFF2-40B4-BE49-F238E27FC236}">
                <a16:creationId xmlns:a16="http://schemas.microsoft.com/office/drawing/2014/main" id="{6F0C2C82-F80A-3830-1C02-F47D598D0A94}"/>
              </a:ext>
            </a:extLst>
          </p:cNvPr>
          <p:cNvSpPr/>
          <p:nvPr/>
        </p:nvSpPr>
        <p:spPr>
          <a:xfrm>
            <a:off x="1672320" y="2512915"/>
            <a:ext cx="13470697" cy="1977442"/>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cs typeface="Arial" panose="020B0604020202020204" pitchFamily="34" charset="0"/>
              </a:rPr>
              <a:t>PRIOR TO THE TEST CASE</a:t>
            </a:r>
            <a:r>
              <a:rPr kumimoji="0" lang="en-US" sz="32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cs typeface="Arial" panose="020B0604020202020204" pitchFamily="34" charset="0"/>
              </a:rPr>
              <a:t> - If LCWRA replaced a carer element you could have been particularly</a:t>
            </a:r>
            <a:r>
              <a:rPr kumimoji="0" lang="en-US" sz="3200" b="0" i="0" u="none" strike="noStrike" kern="1200" cap="none" spc="-325" normalizeH="0" baseline="0" noProof="0" dirty="0">
                <a:ln>
                  <a:noFill/>
                </a:ln>
                <a:solidFill>
                  <a:prstClr val="white"/>
                </a:solidFill>
                <a:effectLst/>
                <a:uLnTx/>
                <a:uFillTx/>
                <a:latin typeface="Arial" panose="020B0604020202020204" pitchFamily="34" charset="0"/>
                <a:ea typeface="Arial" panose="020B0604020202020204" pitchFamily="34" charset="0"/>
                <a:cs typeface="Arial" panose="020B0604020202020204" pitchFamily="34" charset="0"/>
              </a:rPr>
              <a:t> </a:t>
            </a:r>
            <a:r>
              <a:rPr kumimoji="0" lang="en-US" sz="32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cs typeface="Arial" panose="020B0604020202020204" pitchFamily="34" charset="0"/>
              </a:rPr>
              <a:t>worse off. </a:t>
            </a:r>
            <a:r>
              <a:rPr kumimoji="0" lang="en-US" sz="3200" b="0" i="0" u="none" strike="noStrike" kern="1200" cap="none" spc="-50" normalizeH="0" baseline="0" noProof="0" dirty="0">
                <a:ln>
                  <a:noFill/>
                </a:ln>
                <a:solidFill>
                  <a:prstClr val="white"/>
                </a:solidFill>
                <a:effectLst/>
                <a:uLnTx/>
                <a:uFillTx/>
                <a:latin typeface="Arial" panose="020B0604020202020204" pitchFamily="34" charset="0"/>
                <a:ea typeface="Arial" panose="020B0604020202020204" pitchFamily="34" charset="0"/>
                <a:cs typeface="Arial" panose="020B0604020202020204" pitchFamily="34" charset="0"/>
              </a:rPr>
              <a:t>Your </a:t>
            </a:r>
            <a:r>
              <a:rPr kumimoji="0" lang="en-US" sz="32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cs typeface="Arial" panose="020B0604020202020204" pitchFamily="34" charset="0"/>
              </a:rPr>
              <a:t>transitional element was eroded by the full value of the LCWRA, </a:t>
            </a:r>
            <a:r>
              <a:rPr kumimoji="0" lang="en-US" sz="3200" b="0" i="1"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cs typeface="Arial" panose="020B0604020202020204" pitchFamily="34" charset="0"/>
              </a:rPr>
              <a:t>plus </a:t>
            </a:r>
            <a:r>
              <a:rPr kumimoji="0" lang="en-US" sz="32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cs typeface="Arial" panose="020B0604020202020204" pitchFamily="34" charset="0"/>
              </a:rPr>
              <a:t>you lose your carer element.</a:t>
            </a:r>
          </a:p>
        </p:txBody>
      </p:sp>
      <p:sp>
        <p:nvSpPr>
          <p:cNvPr id="4" name="Content Placeholder 4">
            <a:extLst>
              <a:ext uri="{FF2B5EF4-FFF2-40B4-BE49-F238E27FC236}">
                <a16:creationId xmlns:a16="http://schemas.microsoft.com/office/drawing/2014/main" id="{795E41D2-2245-0698-4E28-7FB38B9C66E2}"/>
              </a:ext>
            </a:extLst>
          </p:cNvPr>
          <p:cNvSpPr>
            <a:spLocks noGrp="1"/>
          </p:cNvSpPr>
          <p:nvPr>
            <p:ph idx="1"/>
          </p:nvPr>
        </p:nvSpPr>
        <p:spPr>
          <a:xfrm>
            <a:off x="1672320" y="4800600"/>
            <a:ext cx="14430040" cy="3066787"/>
          </a:xfrm>
        </p:spPr>
        <p:txBody>
          <a:bodyPr>
            <a:normAutofit/>
          </a:bodyPr>
          <a:lstStyle/>
          <a:p>
            <a:pPr marL="0" indent="0">
              <a:buNone/>
            </a:pPr>
            <a:endParaRPr lang="en-GB" sz="800" b="0" i="0" dirty="0">
              <a:solidFill>
                <a:srgbClr val="201C40"/>
              </a:solidFill>
              <a:effectLst/>
              <a:latin typeface="Arial" panose="020B0604020202020204" pitchFamily="34" charset="0"/>
              <a:cs typeface="Arial" panose="020B0604020202020204" pitchFamily="34" charset="0"/>
            </a:endParaRPr>
          </a:p>
          <a:p>
            <a:pPr marL="0" indent="0">
              <a:buNone/>
            </a:pPr>
            <a:r>
              <a:rPr lang="en-GB" sz="3200" b="0" i="0" dirty="0">
                <a:solidFill>
                  <a:srgbClr val="201C40"/>
                </a:solidFill>
                <a:effectLst/>
                <a:latin typeface="Arial" panose="020B0604020202020204" pitchFamily="34" charset="0"/>
                <a:cs typeface="Arial" panose="020B0604020202020204" pitchFamily="34" charset="0"/>
              </a:rPr>
              <a:t>The Upper Tribunal accepted that MJ was:</a:t>
            </a:r>
          </a:p>
          <a:p>
            <a:pPr marL="457200" indent="-457200">
              <a:buFont typeface="Arial" panose="020B0604020202020204" pitchFamily="34" charset="0"/>
              <a:buChar char="•"/>
            </a:pPr>
            <a:r>
              <a:rPr lang="en-GB" sz="3200" b="0" i="0" dirty="0">
                <a:solidFill>
                  <a:srgbClr val="201C40"/>
                </a:solidFill>
                <a:effectLst/>
                <a:latin typeface="Arial" panose="020B0604020202020204" pitchFamily="34" charset="0"/>
                <a:cs typeface="Arial" panose="020B0604020202020204" pitchFamily="34" charset="0"/>
              </a:rPr>
              <a:t>Treated less favourably than someone who is not a carer who subsequently gets LCWRA; and</a:t>
            </a:r>
          </a:p>
          <a:p>
            <a:pPr marL="457200" indent="-457200">
              <a:buFont typeface="Arial" panose="020B0604020202020204" pitchFamily="34" charset="0"/>
              <a:buChar char="•"/>
            </a:pPr>
            <a:r>
              <a:rPr lang="en-GB" sz="3200" b="0" i="0" dirty="0">
                <a:solidFill>
                  <a:srgbClr val="201C40"/>
                </a:solidFill>
                <a:effectLst/>
                <a:latin typeface="Arial" panose="020B0604020202020204" pitchFamily="34" charset="0"/>
                <a:cs typeface="Arial" panose="020B0604020202020204" pitchFamily="34" charset="0"/>
              </a:rPr>
              <a:t>Treated less favourably than someone who is receiving a transitional element and has LCWRA, who subsequently becomes a carer.</a:t>
            </a:r>
            <a:endParaRPr lang="en-GB" dirty="0"/>
          </a:p>
        </p:txBody>
      </p:sp>
    </p:spTree>
    <p:extLst>
      <p:ext uri="{BB962C8B-B14F-4D97-AF65-F5344CB8AC3E}">
        <p14:creationId xmlns:p14="http://schemas.microsoft.com/office/powerpoint/2010/main" val="1328439225"/>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26E6C-8C84-A89D-DB96-01BA1E0C23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BF373B-1431-6125-4613-FC6DC873B3C8}"/>
              </a:ext>
            </a:extLst>
          </p:cNvPr>
          <p:cNvSpPr>
            <a:spLocks noGrp="1"/>
          </p:cNvSpPr>
          <p:nvPr>
            <p:ph type="title"/>
          </p:nvPr>
        </p:nvSpPr>
        <p:spPr>
          <a:xfrm>
            <a:off x="1672321" y="921638"/>
            <a:ext cx="12406536" cy="1267631"/>
          </a:xfrm>
        </p:spPr>
        <p:txBody>
          <a:bodyPr anchor="ctr">
            <a:normAutofit/>
          </a:bodyPr>
          <a:lstStyle/>
          <a:p>
            <a:r>
              <a:rPr lang="en-GB" dirty="0"/>
              <a:t>Example</a:t>
            </a:r>
          </a:p>
        </p:txBody>
      </p:sp>
      <p:graphicFrame>
        <p:nvGraphicFramePr>
          <p:cNvPr id="10" name="Table 9">
            <a:extLst>
              <a:ext uri="{FF2B5EF4-FFF2-40B4-BE49-F238E27FC236}">
                <a16:creationId xmlns:a16="http://schemas.microsoft.com/office/drawing/2014/main" id="{E159C2E2-CAB1-E8AF-6CD8-272E96DAB8B6}"/>
              </a:ext>
            </a:extLst>
          </p:cNvPr>
          <p:cNvGraphicFramePr>
            <a:graphicFrameLocks noGrp="1"/>
          </p:cNvGraphicFramePr>
          <p:nvPr>
            <p:extLst>
              <p:ext uri="{D42A27DB-BD31-4B8C-83A1-F6EECF244321}">
                <p14:modId xmlns:p14="http://schemas.microsoft.com/office/powerpoint/2010/main" val="533065050"/>
              </p:ext>
            </p:extLst>
          </p:nvPr>
        </p:nvGraphicFramePr>
        <p:xfrm>
          <a:off x="1672321" y="2942163"/>
          <a:ext cx="12631508" cy="3716874"/>
        </p:xfrm>
        <a:graphic>
          <a:graphicData uri="http://schemas.openxmlformats.org/drawingml/2006/table">
            <a:tbl>
              <a:tblPr firstRow="1" firstCol="1" bandRow="1">
                <a:tableStyleId>{5C22544A-7EE6-4342-B048-85BDC9FD1C3A}</a:tableStyleId>
              </a:tblPr>
              <a:tblGrid>
                <a:gridCol w="3481805">
                  <a:extLst>
                    <a:ext uri="{9D8B030D-6E8A-4147-A177-3AD203B41FA5}">
                      <a16:colId xmlns:a16="http://schemas.microsoft.com/office/drawing/2014/main" val="2975893127"/>
                    </a:ext>
                  </a:extLst>
                </a:gridCol>
                <a:gridCol w="2276025">
                  <a:extLst>
                    <a:ext uri="{9D8B030D-6E8A-4147-A177-3AD203B41FA5}">
                      <a16:colId xmlns:a16="http://schemas.microsoft.com/office/drawing/2014/main" val="2268039317"/>
                    </a:ext>
                  </a:extLst>
                </a:gridCol>
                <a:gridCol w="1698061">
                  <a:extLst>
                    <a:ext uri="{9D8B030D-6E8A-4147-A177-3AD203B41FA5}">
                      <a16:colId xmlns:a16="http://schemas.microsoft.com/office/drawing/2014/main" val="543861240"/>
                    </a:ext>
                  </a:extLst>
                </a:gridCol>
                <a:gridCol w="2871126">
                  <a:extLst>
                    <a:ext uri="{9D8B030D-6E8A-4147-A177-3AD203B41FA5}">
                      <a16:colId xmlns:a16="http://schemas.microsoft.com/office/drawing/2014/main" val="1719859658"/>
                    </a:ext>
                  </a:extLst>
                </a:gridCol>
                <a:gridCol w="2304491">
                  <a:extLst>
                    <a:ext uri="{9D8B030D-6E8A-4147-A177-3AD203B41FA5}">
                      <a16:colId xmlns:a16="http://schemas.microsoft.com/office/drawing/2014/main" val="3035780139"/>
                    </a:ext>
                  </a:extLst>
                </a:gridCol>
              </a:tblGrid>
              <a:tr h="1076239">
                <a:tc>
                  <a:txBody>
                    <a:bodyPr/>
                    <a:lstStyle/>
                    <a:p>
                      <a:pPr algn="ctr">
                        <a:lnSpc>
                          <a:spcPct val="107000"/>
                        </a:lnSpc>
                        <a:spcAft>
                          <a:spcPts val="800"/>
                        </a:spcAft>
                        <a:buNone/>
                      </a:pPr>
                      <a:r>
                        <a:rPr lang="en-GB" sz="2800" kern="100">
                          <a:effectLst/>
                          <a:latin typeface="Arial" panose="020B0604020202020204" pitchFamily="34" charset="0"/>
                          <a:cs typeface="Arial" panose="020B0604020202020204" pitchFamily="34" charset="0"/>
                        </a:rPr>
                        <a:t> </a:t>
                      </a:r>
                      <a:endParaRPr lang="en-GB" sz="2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a:lnSpc>
                          <a:spcPct val="107000"/>
                        </a:lnSpc>
                        <a:spcAft>
                          <a:spcPts val="800"/>
                        </a:spcAft>
                        <a:buNone/>
                      </a:pPr>
                      <a:r>
                        <a:rPr lang="en-GB" sz="2800" kern="100">
                          <a:effectLst/>
                          <a:latin typeface="Arial" panose="020B0604020202020204" pitchFamily="34" charset="0"/>
                          <a:cs typeface="Arial" panose="020B0604020202020204" pitchFamily="34" charset="0"/>
                        </a:rPr>
                        <a:t>Previous UC entitlement</a:t>
                      </a:r>
                      <a:endParaRPr lang="en-GB" sz="2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tc>
                <a:tc rowSpan="6">
                  <a:txBody>
                    <a:bodyPr/>
                    <a:lstStyle/>
                    <a:p>
                      <a:pPr algn="ctr">
                        <a:lnSpc>
                          <a:spcPct val="107000"/>
                        </a:lnSpc>
                        <a:spcAft>
                          <a:spcPts val="800"/>
                        </a:spcAft>
                        <a:buNone/>
                      </a:pPr>
                      <a:r>
                        <a:rPr lang="en-GB" sz="2800" kern="100">
                          <a:effectLst/>
                          <a:latin typeface="Arial" panose="020B0604020202020204" pitchFamily="34" charset="0"/>
                          <a:cs typeface="Arial" panose="020B0604020202020204" pitchFamily="34" charset="0"/>
                        </a:rPr>
                        <a:t>Client awarded LCWRA</a:t>
                      </a:r>
                      <a:endParaRPr lang="en-GB" sz="2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buNone/>
                      </a:pPr>
                      <a:r>
                        <a:rPr lang="en-GB" sz="2800" kern="100">
                          <a:effectLst/>
                          <a:latin typeface="Arial" panose="020B0604020202020204" pitchFamily="34" charset="0"/>
                          <a:cs typeface="Arial" panose="020B0604020202020204" pitchFamily="34" charset="0"/>
                        </a:rPr>
                        <a:t>Prior to MJ case</a:t>
                      </a:r>
                      <a:endParaRPr lang="en-GB" sz="2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buNone/>
                      </a:pPr>
                      <a:r>
                        <a:rPr lang="en-GB" sz="2800" kern="100">
                          <a:effectLst/>
                          <a:latin typeface="Arial" panose="020B0604020202020204" pitchFamily="34" charset="0"/>
                          <a:cs typeface="Arial" panose="020B0604020202020204" pitchFamily="34" charset="0"/>
                        </a:rPr>
                        <a:t>After MJ case</a:t>
                      </a:r>
                      <a:endParaRPr lang="en-GB" sz="2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462351722"/>
                  </a:ext>
                </a:extLst>
              </a:tr>
              <a:tr h="528127">
                <a:tc>
                  <a:txBody>
                    <a:bodyPr/>
                    <a:lstStyle/>
                    <a:p>
                      <a:pPr algn="ctr">
                        <a:lnSpc>
                          <a:spcPct val="107000"/>
                        </a:lnSpc>
                        <a:spcAft>
                          <a:spcPts val="800"/>
                        </a:spcAft>
                        <a:buNone/>
                      </a:pPr>
                      <a:r>
                        <a:rPr lang="en-GB" sz="2800" kern="100">
                          <a:effectLst/>
                          <a:latin typeface="Arial" panose="020B0604020202020204" pitchFamily="34" charset="0"/>
                          <a:cs typeface="Arial" panose="020B0604020202020204" pitchFamily="34" charset="0"/>
                        </a:rPr>
                        <a:t>Standard allowance</a:t>
                      </a:r>
                      <a:endParaRPr lang="en-GB" sz="2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a:lnSpc>
                          <a:spcPct val="107000"/>
                        </a:lnSpc>
                        <a:spcAft>
                          <a:spcPts val="800"/>
                        </a:spcAft>
                        <a:buNone/>
                      </a:pPr>
                      <a:r>
                        <a:rPr lang="en-GB" sz="2800" kern="100">
                          <a:effectLst/>
                          <a:latin typeface="Arial" panose="020B0604020202020204" pitchFamily="34" charset="0"/>
                          <a:cs typeface="Arial" panose="020B0604020202020204" pitchFamily="34" charset="0"/>
                        </a:rPr>
                        <a:t>400.14</a:t>
                      </a:r>
                      <a:endParaRPr lang="en-GB" sz="2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vMerge="1">
                  <a:txBody>
                    <a:bodyPr/>
                    <a:lstStyle/>
                    <a:p>
                      <a:endParaRPr lang="en-GB"/>
                    </a:p>
                  </a:txBody>
                  <a:tcPr/>
                </a:tc>
                <a:tc>
                  <a:txBody>
                    <a:bodyPr/>
                    <a:lstStyle/>
                    <a:p>
                      <a:pPr algn="ctr">
                        <a:lnSpc>
                          <a:spcPct val="107000"/>
                        </a:lnSpc>
                        <a:spcAft>
                          <a:spcPts val="800"/>
                        </a:spcAft>
                        <a:buNone/>
                      </a:pPr>
                      <a:r>
                        <a:rPr lang="en-GB" sz="2800" kern="100">
                          <a:effectLst/>
                          <a:latin typeface="Arial" panose="020B0604020202020204" pitchFamily="34" charset="0"/>
                          <a:cs typeface="Arial" panose="020B0604020202020204" pitchFamily="34" charset="0"/>
                        </a:rPr>
                        <a:t>400.14</a:t>
                      </a:r>
                      <a:endParaRPr lang="en-GB" sz="2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a:lnSpc>
                          <a:spcPct val="107000"/>
                        </a:lnSpc>
                        <a:spcAft>
                          <a:spcPts val="800"/>
                        </a:spcAft>
                        <a:buNone/>
                      </a:pPr>
                      <a:r>
                        <a:rPr lang="en-GB" sz="2800" kern="100">
                          <a:effectLst/>
                          <a:latin typeface="Arial" panose="020B0604020202020204" pitchFamily="34" charset="0"/>
                          <a:cs typeface="Arial" panose="020B0604020202020204" pitchFamily="34" charset="0"/>
                        </a:rPr>
                        <a:t>400.14</a:t>
                      </a:r>
                      <a:endParaRPr lang="en-GB" sz="2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922396948"/>
                  </a:ext>
                </a:extLst>
              </a:tr>
              <a:tr h="528127">
                <a:tc>
                  <a:txBody>
                    <a:bodyPr/>
                    <a:lstStyle/>
                    <a:p>
                      <a:pPr algn="ctr">
                        <a:lnSpc>
                          <a:spcPct val="107000"/>
                        </a:lnSpc>
                        <a:spcAft>
                          <a:spcPts val="800"/>
                        </a:spcAft>
                        <a:buNone/>
                      </a:pPr>
                      <a:r>
                        <a:rPr lang="en-GB" sz="2800" kern="100">
                          <a:effectLst/>
                          <a:latin typeface="Arial" panose="020B0604020202020204" pitchFamily="34" charset="0"/>
                          <a:cs typeface="Arial" panose="020B0604020202020204" pitchFamily="34" charset="0"/>
                        </a:rPr>
                        <a:t>Carers Element</a:t>
                      </a:r>
                      <a:endParaRPr lang="en-GB" sz="2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a:lnSpc>
                          <a:spcPct val="107000"/>
                        </a:lnSpc>
                        <a:spcAft>
                          <a:spcPts val="800"/>
                        </a:spcAft>
                        <a:buNone/>
                      </a:pPr>
                      <a:r>
                        <a:rPr lang="en-GB" sz="2800" kern="100">
                          <a:effectLst/>
                          <a:latin typeface="Arial" panose="020B0604020202020204" pitchFamily="34" charset="0"/>
                          <a:cs typeface="Arial" panose="020B0604020202020204" pitchFamily="34" charset="0"/>
                        </a:rPr>
                        <a:t>201.68</a:t>
                      </a:r>
                      <a:endParaRPr lang="en-GB" sz="2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vMerge="1">
                  <a:txBody>
                    <a:bodyPr/>
                    <a:lstStyle/>
                    <a:p>
                      <a:endParaRPr lang="en-GB"/>
                    </a:p>
                  </a:txBody>
                  <a:tcPr/>
                </a:tc>
                <a:tc>
                  <a:txBody>
                    <a:bodyPr/>
                    <a:lstStyle/>
                    <a:p>
                      <a:pPr algn="ctr">
                        <a:lnSpc>
                          <a:spcPct val="107000"/>
                        </a:lnSpc>
                        <a:spcAft>
                          <a:spcPts val="800"/>
                        </a:spcAft>
                        <a:buNone/>
                      </a:pPr>
                      <a:r>
                        <a:rPr lang="en-GB" sz="2800" kern="100">
                          <a:effectLst/>
                          <a:latin typeface="Arial" panose="020B0604020202020204" pitchFamily="34" charset="0"/>
                          <a:cs typeface="Arial" panose="020B0604020202020204" pitchFamily="34" charset="0"/>
                        </a:rPr>
                        <a:t>Removed</a:t>
                      </a:r>
                      <a:endParaRPr lang="en-GB" sz="2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a:lnSpc>
                          <a:spcPct val="107000"/>
                        </a:lnSpc>
                        <a:spcAft>
                          <a:spcPts val="800"/>
                        </a:spcAft>
                        <a:buNone/>
                      </a:pPr>
                      <a:r>
                        <a:rPr lang="en-GB" sz="2800" kern="100">
                          <a:effectLst/>
                          <a:latin typeface="Arial" panose="020B0604020202020204" pitchFamily="34" charset="0"/>
                          <a:cs typeface="Arial" panose="020B0604020202020204" pitchFamily="34" charset="0"/>
                        </a:rPr>
                        <a:t>Removed</a:t>
                      </a:r>
                      <a:endParaRPr lang="en-GB" sz="2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785175953"/>
                  </a:ext>
                </a:extLst>
              </a:tr>
              <a:tr h="528127">
                <a:tc>
                  <a:txBody>
                    <a:bodyPr/>
                    <a:lstStyle/>
                    <a:p>
                      <a:pPr algn="ctr">
                        <a:lnSpc>
                          <a:spcPct val="107000"/>
                        </a:lnSpc>
                        <a:spcAft>
                          <a:spcPts val="800"/>
                        </a:spcAft>
                        <a:buNone/>
                      </a:pPr>
                      <a:r>
                        <a:rPr lang="en-GB" sz="2800" kern="100">
                          <a:effectLst/>
                          <a:latin typeface="Arial" panose="020B0604020202020204" pitchFamily="34" charset="0"/>
                          <a:cs typeface="Arial" panose="020B0604020202020204" pitchFamily="34" charset="0"/>
                        </a:rPr>
                        <a:t>LCWRA</a:t>
                      </a:r>
                      <a:endParaRPr lang="en-GB" sz="2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a:lnSpc>
                          <a:spcPct val="107000"/>
                        </a:lnSpc>
                        <a:spcAft>
                          <a:spcPts val="800"/>
                        </a:spcAft>
                        <a:buNone/>
                      </a:pPr>
                      <a:r>
                        <a:rPr lang="en-GB" sz="2800" kern="100">
                          <a:effectLst/>
                          <a:latin typeface="Arial" panose="020B0604020202020204" pitchFamily="34" charset="0"/>
                          <a:cs typeface="Arial" panose="020B0604020202020204" pitchFamily="34" charset="0"/>
                        </a:rPr>
                        <a:t>-</a:t>
                      </a:r>
                      <a:endParaRPr lang="en-GB" sz="2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vMerge="1">
                  <a:txBody>
                    <a:bodyPr/>
                    <a:lstStyle/>
                    <a:p>
                      <a:endParaRPr lang="en-GB"/>
                    </a:p>
                  </a:txBody>
                  <a:tcPr/>
                </a:tc>
                <a:tc>
                  <a:txBody>
                    <a:bodyPr/>
                    <a:lstStyle/>
                    <a:p>
                      <a:pPr algn="ctr">
                        <a:lnSpc>
                          <a:spcPct val="107000"/>
                        </a:lnSpc>
                        <a:spcAft>
                          <a:spcPts val="800"/>
                        </a:spcAft>
                        <a:buNone/>
                      </a:pPr>
                      <a:r>
                        <a:rPr lang="en-GB" sz="2800" kern="100">
                          <a:effectLst/>
                          <a:latin typeface="Arial" panose="020B0604020202020204" pitchFamily="34" charset="0"/>
                          <a:cs typeface="Arial" panose="020B0604020202020204" pitchFamily="34" charset="0"/>
                        </a:rPr>
                        <a:t>423.27</a:t>
                      </a:r>
                      <a:endParaRPr lang="en-GB" sz="2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a:lnSpc>
                          <a:spcPct val="107000"/>
                        </a:lnSpc>
                        <a:spcAft>
                          <a:spcPts val="800"/>
                        </a:spcAft>
                        <a:buNone/>
                      </a:pPr>
                      <a:r>
                        <a:rPr lang="en-GB" sz="2800" kern="100">
                          <a:effectLst/>
                          <a:latin typeface="Arial" panose="020B0604020202020204" pitchFamily="34" charset="0"/>
                          <a:cs typeface="Arial" panose="020B0604020202020204" pitchFamily="34" charset="0"/>
                        </a:rPr>
                        <a:t>423.27</a:t>
                      </a:r>
                      <a:endParaRPr lang="en-GB" sz="2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784742754"/>
                  </a:ext>
                </a:extLst>
              </a:tr>
              <a:tr h="528127">
                <a:tc>
                  <a:txBody>
                    <a:bodyPr/>
                    <a:lstStyle/>
                    <a:p>
                      <a:pPr algn="ctr">
                        <a:lnSpc>
                          <a:spcPct val="107000"/>
                        </a:lnSpc>
                        <a:spcAft>
                          <a:spcPts val="800"/>
                        </a:spcAft>
                        <a:buNone/>
                      </a:pPr>
                      <a:r>
                        <a:rPr lang="en-GB" sz="2800" kern="100">
                          <a:effectLst/>
                          <a:latin typeface="Arial" panose="020B0604020202020204" pitchFamily="34" charset="0"/>
                          <a:cs typeface="Arial" panose="020B0604020202020204" pitchFamily="34" charset="0"/>
                        </a:rPr>
                        <a:t>Transition element</a:t>
                      </a:r>
                      <a:endParaRPr lang="en-GB" sz="2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a:lnSpc>
                          <a:spcPct val="107000"/>
                        </a:lnSpc>
                        <a:spcAft>
                          <a:spcPts val="800"/>
                        </a:spcAft>
                        <a:buNone/>
                      </a:pPr>
                      <a:r>
                        <a:rPr lang="en-GB" sz="2800" kern="100">
                          <a:effectLst/>
                          <a:latin typeface="Arial" panose="020B0604020202020204" pitchFamily="34" charset="0"/>
                          <a:cs typeface="Arial" panose="020B0604020202020204" pitchFamily="34" charset="0"/>
                        </a:rPr>
                        <a:t>400.00</a:t>
                      </a:r>
                      <a:endParaRPr lang="en-GB" sz="2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vMerge="1">
                  <a:txBody>
                    <a:bodyPr/>
                    <a:lstStyle/>
                    <a:p>
                      <a:endParaRPr lang="en-GB"/>
                    </a:p>
                  </a:txBody>
                  <a:tcPr/>
                </a:tc>
                <a:tc>
                  <a:txBody>
                    <a:bodyPr/>
                    <a:lstStyle/>
                    <a:p>
                      <a:pPr algn="ctr">
                        <a:lnSpc>
                          <a:spcPct val="107000"/>
                        </a:lnSpc>
                        <a:spcAft>
                          <a:spcPts val="800"/>
                        </a:spcAft>
                        <a:buNone/>
                      </a:pPr>
                      <a:r>
                        <a:rPr lang="en-GB" sz="2800" kern="100">
                          <a:effectLst/>
                          <a:latin typeface="Arial" panose="020B0604020202020204" pitchFamily="34" charset="0"/>
                          <a:cs typeface="Arial" panose="020B0604020202020204" pitchFamily="34" charset="0"/>
                        </a:rPr>
                        <a:t>Removed</a:t>
                      </a:r>
                      <a:endParaRPr lang="en-GB" sz="2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a:lnSpc>
                          <a:spcPct val="107000"/>
                        </a:lnSpc>
                        <a:spcAft>
                          <a:spcPts val="800"/>
                        </a:spcAft>
                        <a:buNone/>
                      </a:pPr>
                      <a:r>
                        <a:rPr lang="en-GB" sz="2800" kern="100">
                          <a:effectLst/>
                          <a:latin typeface="Arial" panose="020B0604020202020204" pitchFamily="34" charset="0"/>
                          <a:cs typeface="Arial" panose="020B0604020202020204" pitchFamily="34" charset="0"/>
                        </a:rPr>
                        <a:t>178.41*</a:t>
                      </a:r>
                      <a:endParaRPr lang="en-GB" sz="2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913020458"/>
                  </a:ext>
                </a:extLst>
              </a:tr>
              <a:tr h="528127">
                <a:tc>
                  <a:txBody>
                    <a:bodyPr/>
                    <a:lstStyle/>
                    <a:p>
                      <a:pPr algn="ctr">
                        <a:lnSpc>
                          <a:spcPct val="107000"/>
                        </a:lnSpc>
                        <a:spcAft>
                          <a:spcPts val="800"/>
                        </a:spcAft>
                        <a:buNone/>
                      </a:pPr>
                      <a:r>
                        <a:rPr lang="en-GB" sz="2800" kern="100">
                          <a:effectLst/>
                          <a:latin typeface="Arial" panose="020B0604020202020204" pitchFamily="34" charset="0"/>
                          <a:cs typeface="Arial" panose="020B0604020202020204" pitchFamily="34" charset="0"/>
                        </a:rPr>
                        <a:t>Total UC</a:t>
                      </a:r>
                      <a:endParaRPr lang="en-GB" sz="2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a:lnSpc>
                          <a:spcPct val="107000"/>
                        </a:lnSpc>
                        <a:spcAft>
                          <a:spcPts val="800"/>
                        </a:spcAft>
                        <a:buNone/>
                      </a:pPr>
                      <a:r>
                        <a:rPr lang="en-GB" sz="2800" b="1" kern="100" dirty="0">
                          <a:effectLst/>
                          <a:latin typeface="Arial" panose="020B0604020202020204" pitchFamily="34" charset="0"/>
                          <a:cs typeface="Arial" panose="020B0604020202020204" pitchFamily="34" charset="0"/>
                        </a:rPr>
                        <a:t>1001.82</a:t>
                      </a:r>
                      <a:endParaRPr lang="en-GB" sz="2800" b="1"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vMerge="1">
                  <a:txBody>
                    <a:bodyPr/>
                    <a:lstStyle/>
                    <a:p>
                      <a:endParaRPr lang="en-GB"/>
                    </a:p>
                  </a:txBody>
                  <a:tcPr/>
                </a:tc>
                <a:tc>
                  <a:txBody>
                    <a:bodyPr/>
                    <a:lstStyle/>
                    <a:p>
                      <a:pPr algn="ctr">
                        <a:lnSpc>
                          <a:spcPct val="107000"/>
                        </a:lnSpc>
                        <a:spcAft>
                          <a:spcPts val="800"/>
                        </a:spcAft>
                        <a:buNone/>
                      </a:pPr>
                      <a:r>
                        <a:rPr lang="en-GB" sz="2800" b="1" kern="100">
                          <a:effectLst/>
                          <a:latin typeface="Arial" panose="020B0604020202020204" pitchFamily="34" charset="0"/>
                          <a:cs typeface="Arial" panose="020B0604020202020204" pitchFamily="34" charset="0"/>
                        </a:rPr>
                        <a:t>823.41</a:t>
                      </a:r>
                      <a:endParaRPr lang="en-GB" sz="2800" b="1"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a:lnSpc>
                          <a:spcPct val="107000"/>
                        </a:lnSpc>
                        <a:spcAft>
                          <a:spcPts val="800"/>
                        </a:spcAft>
                        <a:buNone/>
                      </a:pPr>
                      <a:r>
                        <a:rPr lang="en-GB" sz="2800" b="1" kern="100" dirty="0">
                          <a:effectLst/>
                          <a:latin typeface="Arial" panose="020B0604020202020204" pitchFamily="34" charset="0"/>
                          <a:cs typeface="Arial" panose="020B0604020202020204" pitchFamily="34" charset="0"/>
                        </a:rPr>
                        <a:t>1001.82</a:t>
                      </a:r>
                      <a:endParaRPr lang="en-GB" sz="2800" b="1"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854326284"/>
                  </a:ext>
                </a:extLst>
              </a:tr>
            </a:tbl>
          </a:graphicData>
        </a:graphic>
      </p:graphicFrame>
      <p:sp>
        <p:nvSpPr>
          <p:cNvPr id="12" name="TextBox 11">
            <a:extLst>
              <a:ext uri="{FF2B5EF4-FFF2-40B4-BE49-F238E27FC236}">
                <a16:creationId xmlns:a16="http://schemas.microsoft.com/office/drawing/2014/main" id="{3A1C8329-A1EC-DBC8-BBA4-EF8F6AA7D080}"/>
              </a:ext>
            </a:extLst>
          </p:cNvPr>
          <p:cNvSpPr txBox="1"/>
          <p:nvPr/>
        </p:nvSpPr>
        <p:spPr>
          <a:xfrm>
            <a:off x="1672321" y="7222941"/>
            <a:ext cx="14705236" cy="1107932"/>
          </a:xfrm>
          <a:prstGeom prst="rect">
            <a:avLst/>
          </a:prstGeom>
          <a:noFill/>
        </p:spPr>
        <p:txBody>
          <a:bodyPr wrap="square">
            <a:spAutoFit/>
          </a:bodyPr>
          <a:lstStyle/>
          <a:p>
            <a:pPr marR="420370">
              <a:lnSpc>
                <a:spcPct val="107000"/>
              </a:lnSpc>
              <a:spcAft>
                <a:spcPts val="800"/>
              </a:spcAft>
            </a:pPr>
            <a:r>
              <a:rPr lang="en-GB" sz="3200" kern="100" dirty="0">
                <a:effectLst/>
                <a:latin typeface="Arial" panose="020B0604020202020204" pitchFamily="34" charset="0"/>
                <a:ea typeface="Aptos" panose="020B0004020202020204" pitchFamily="34" charset="0"/>
                <a:cs typeface="Arial" panose="020B0604020202020204" pitchFamily="34" charset="0"/>
              </a:rPr>
              <a:t>*Transition element is eroded by the </a:t>
            </a:r>
            <a:r>
              <a:rPr lang="en-GB" sz="3200" b="1" u="sng" kern="100" dirty="0">
                <a:effectLst/>
                <a:latin typeface="Arial" panose="020B0604020202020204" pitchFamily="34" charset="0"/>
                <a:ea typeface="Aptos" panose="020B0004020202020204" pitchFamily="34" charset="0"/>
                <a:cs typeface="Arial" panose="020B0604020202020204" pitchFamily="34" charset="0"/>
              </a:rPr>
              <a:t>difference</a:t>
            </a:r>
            <a:r>
              <a:rPr lang="en-GB" sz="3200" kern="100" dirty="0">
                <a:effectLst/>
                <a:latin typeface="Arial" panose="020B0604020202020204" pitchFamily="34" charset="0"/>
                <a:ea typeface="Aptos" panose="020B0004020202020204" pitchFamily="34" charset="0"/>
                <a:cs typeface="Arial" panose="020B0604020202020204" pitchFamily="34" charset="0"/>
              </a:rPr>
              <a:t> between the Carer’s Element and the LCWRA element.</a:t>
            </a:r>
          </a:p>
        </p:txBody>
      </p:sp>
      <p:sp>
        <p:nvSpPr>
          <p:cNvPr id="14" name="TextBox 13">
            <a:extLst>
              <a:ext uri="{FF2B5EF4-FFF2-40B4-BE49-F238E27FC236}">
                <a16:creationId xmlns:a16="http://schemas.microsoft.com/office/drawing/2014/main" id="{5E4E9EDC-CB8C-66A3-4EE0-DCCE110621E2}"/>
              </a:ext>
            </a:extLst>
          </p:cNvPr>
          <p:cNvSpPr txBox="1"/>
          <p:nvPr/>
        </p:nvSpPr>
        <p:spPr>
          <a:xfrm>
            <a:off x="1672321" y="2266036"/>
            <a:ext cx="12631508" cy="580993"/>
          </a:xfrm>
          <a:prstGeom prst="rect">
            <a:avLst/>
          </a:prstGeom>
          <a:noFill/>
        </p:spPr>
        <p:txBody>
          <a:bodyPr wrap="square">
            <a:spAutoFit/>
          </a:bodyPr>
          <a:lstStyle/>
          <a:p>
            <a:pPr>
              <a:lnSpc>
                <a:spcPct val="107000"/>
              </a:lnSpc>
              <a:spcAft>
                <a:spcPts val="800"/>
              </a:spcAft>
            </a:pPr>
            <a:r>
              <a:rPr lang="en-GB" sz="3200" kern="100" dirty="0">
                <a:effectLst/>
                <a:latin typeface="Arial" panose="020B0604020202020204" pitchFamily="34" charset="0"/>
                <a:ea typeface="Aptos" panose="020B0004020202020204" pitchFamily="34" charset="0"/>
                <a:cs typeface="Arial" panose="020B0604020202020204" pitchFamily="34" charset="0"/>
              </a:rPr>
              <a:t>Jane is 28 years old and lives alone in her own tenancy</a:t>
            </a:r>
          </a:p>
        </p:txBody>
      </p:sp>
    </p:spTree>
    <p:extLst>
      <p:ext uri="{BB962C8B-B14F-4D97-AF65-F5344CB8AC3E}">
        <p14:creationId xmlns:p14="http://schemas.microsoft.com/office/powerpoint/2010/main" val="2957640689"/>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12E5D-D502-E93A-E8FB-0C5DE6A76B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F4E651-9DC4-19A4-61EF-B780B0CF9161}"/>
              </a:ext>
            </a:extLst>
          </p:cNvPr>
          <p:cNvSpPr>
            <a:spLocks noGrp="1"/>
          </p:cNvSpPr>
          <p:nvPr>
            <p:ph type="title"/>
          </p:nvPr>
        </p:nvSpPr>
        <p:spPr>
          <a:xfrm>
            <a:off x="1672321" y="921638"/>
            <a:ext cx="12406536" cy="1267631"/>
          </a:xfrm>
        </p:spPr>
        <p:txBody>
          <a:bodyPr anchor="ctr">
            <a:normAutofit fontScale="90000"/>
          </a:bodyPr>
          <a:lstStyle/>
          <a:p>
            <a:r>
              <a:rPr lang="en-GB" dirty="0"/>
              <a:t>What can claimants in a similar position do?</a:t>
            </a:r>
          </a:p>
        </p:txBody>
      </p:sp>
      <p:sp>
        <p:nvSpPr>
          <p:cNvPr id="4" name="Content Placeholder 2">
            <a:extLst>
              <a:ext uri="{FF2B5EF4-FFF2-40B4-BE49-F238E27FC236}">
                <a16:creationId xmlns:a16="http://schemas.microsoft.com/office/drawing/2014/main" id="{DAB43950-3F78-9672-8281-78CBB3B9C8D3}"/>
              </a:ext>
            </a:extLst>
          </p:cNvPr>
          <p:cNvSpPr>
            <a:spLocks noGrp="1"/>
          </p:cNvSpPr>
          <p:nvPr>
            <p:ph idx="1"/>
          </p:nvPr>
        </p:nvSpPr>
        <p:spPr>
          <a:xfrm>
            <a:off x="1672321" y="2466856"/>
            <a:ext cx="14950165" cy="6889416"/>
          </a:xfrm>
        </p:spPr>
        <p:txBody>
          <a:bodyPr>
            <a:normAutofit/>
          </a:bodyPr>
          <a:lstStyle/>
          <a:p>
            <a:pPr algn="l"/>
            <a:r>
              <a:rPr lang="en-GB" sz="3000" b="0" i="0" dirty="0">
                <a:solidFill>
                  <a:srgbClr val="201C40"/>
                </a:solidFill>
                <a:effectLst/>
                <a:latin typeface="Arial" panose="020B0604020202020204" pitchFamily="34" charset="0"/>
                <a:cs typeface="Arial" panose="020B0604020202020204" pitchFamily="34" charset="0"/>
              </a:rPr>
              <a:t>The SSWP had three months from 10 February 2025 to apply for permission to appeal to the Court of Appeal from the Upper Tribunal</a:t>
            </a:r>
            <a:r>
              <a:rPr lang="en-GB" sz="3000" b="0" dirty="0">
                <a:solidFill>
                  <a:srgbClr val="201C40"/>
                </a:solidFill>
                <a:latin typeface="Arial" panose="020B0604020202020204" pitchFamily="34" charset="0"/>
                <a:cs typeface="Arial" panose="020B0604020202020204" pitchFamily="34" charset="0"/>
              </a:rPr>
              <a:t> – they haven’t 😀</a:t>
            </a:r>
            <a:endParaRPr lang="en-GB" sz="3000" b="0" i="0" dirty="0">
              <a:solidFill>
                <a:srgbClr val="201C40"/>
              </a:solidFill>
              <a:effectLst/>
              <a:latin typeface="Arial" panose="020B0604020202020204" pitchFamily="34" charset="0"/>
              <a:cs typeface="Arial" panose="020B0604020202020204" pitchFamily="34" charset="0"/>
            </a:endParaRPr>
          </a:p>
          <a:p>
            <a:pPr algn="l"/>
            <a:r>
              <a:rPr lang="en-GB" sz="3000" b="0" i="0" dirty="0">
                <a:solidFill>
                  <a:srgbClr val="201C40"/>
                </a:solidFill>
                <a:effectLst/>
                <a:latin typeface="Arial" panose="020B0604020202020204" pitchFamily="34" charset="0"/>
                <a:cs typeface="Arial" panose="020B0604020202020204" pitchFamily="34" charset="0"/>
              </a:rPr>
              <a:t>The effect of the decision in </a:t>
            </a:r>
            <a:r>
              <a:rPr lang="en-GB" sz="3000" b="0" i="1" dirty="0">
                <a:solidFill>
                  <a:srgbClr val="201C40"/>
                </a:solidFill>
                <a:effectLst/>
                <a:latin typeface="Arial" panose="020B0604020202020204" pitchFamily="34" charset="0"/>
                <a:cs typeface="Arial" panose="020B0604020202020204" pitchFamily="34" charset="0"/>
                <a:hlinkClick r:id="rId3"/>
              </a:rPr>
              <a:t>SSWP v MJ</a:t>
            </a:r>
            <a:r>
              <a:rPr lang="en-GB" sz="3000" b="0" i="0" dirty="0">
                <a:solidFill>
                  <a:srgbClr val="201C40"/>
                </a:solidFill>
                <a:effectLst/>
                <a:latin typeface="Arial" panose="020B0604020202020204" pitchFamily="34" charset="0"/>
                <a:cs typeface="Arial" panose="020B0604020202020204" pitchFamily="34" charset="0"/>
                <a:hlinkClick r:id="rId3"/>
              </a:rPr>
              <a:t> [2025] UKUT 035 (AAC) </a:t>
            </a:r>
            <a:r>
              <a:rPr lang="en-GB" sz="3000" b="0" i="0" dirty="0">
                <a:solidFill>
                  <a:srgbClr val="201C40"/>
                </a:solidFill>
                <a:effectLst/>
                <a:latin typeface="Arial" panose="020B0604020202020204" pitchFamily="34" charset="0"/>
                <a:cs typeface="Arial" panose="020B0604020202020204" pitchFamily="34" charset="0"/>
              </a:rPr>
              <a:t>may depend on the stage a claimant’s case was at on </a:t>
            </a:r>
            <a:r>
              <a:rPr lang="en-GB" sz="3000" i="0" dirty="0">
                <a:solidFill>
                  <a:srgbClr val="201C40"/>
                </a:solidFill>
                <a:effectLst/>
                <a:latin typeface="Arial" panose="020B0604020202020204" pitchFamily="34" charset="0"/>
                <a:cs typeface="Arial" panose="020B0604020202020204" pitchFamily="34" charset="0"/>
              </a:rPr>
              <a:t>29 January 2025</a:t>
            </a:r>
            <a:r>
              <a:rPr lang="en-GB" sz="3000" b="0" dirty="0">
                <a:solidFill>
                  <a:srgbClr val="201C40"/>
                </a:solidFill>
                <a:latin typeface="Arial" panose="020B0604020202020204" pitchFamily="34" charset="0"/>
                <a:cs typeface="Arial" panose="020B0604020202020204" pitchFamily="34" charset="0"/>
              </a:rPr>
              <a:t> (</a:t>
            </a:r>
            <a:r>
              <a:rPr lang="en-GB" sz="3000" b="0" i="0" dirty="0">
                <a:solidFill>
                  <a:srgbClr val="201C40"/>
                </a:solidFill>
                <a:effectLst/>
                <a:latin typeface="Arial" panose="020B0604020202020204" pitchFamily="34" charset="0"/>
                <a:cs typeface="Arial" panose="020B0604020202020204" pitchFamily="34" charset="0"/>
              </a:rPr>
              <a:t>the date of the Upper Tribunal’s decision).</a:t>
            </a:r>
          </a:p>
          <a:p>
            <a:pPr algn="l"/>
            <a:endParaRPr lang="en-GB" sz="1000" b="0" i="0" dirty="0">
              <a:solidFill>
                <a:schemeClr val="tx1"/>
              </a:solidFill>
              <a:effectLst/>
              <a:latin typeface="Arial" panose="020B0604020202020204" pitchFamily="34" charset="0"/>
              <a:cs typeface="Arial" panose="020B0604020202020204" pitchFamily="34" charset="0"/>
            </a:endParaRPr>
          </a:p>
          <a:p>
            <a:pPr marL="514350" indent="-514350" algn="l">
              <a:buClr>
                <a:schemeClr val="tx1"/>
              </a:buClr>
              <a:buFont typeface="+mj-lt"/>
              <a:buAutoNum type="arabicPeriod"/>
            </a:pPr>
            <a:r>
              <a:rPr lang="en-GB" sz="3000" b="0" dirty="0">
                <a:solidFill>
                  <a:schemeClr val="tx1"/>
                </a:solidFill>
                <a:latin typeface="Arial" panose="020B0604020202020204" pitchFamily="34" charset="0"/>
                <a:cs typeface="Arial" panose="020B0604020202020204" pitchFamily="34" charset="0"/>
              </a:rPr>
              <a:t>Claimants who have already passed through mandatory reconsideration stage or claimants with Carers Element who are accepted as having LCWRA from some date </a:t>
            </a:r>
            <a:r>
              <a:rPr lang="en-GB" sz="3000" dirty="0">
                <a:solidFill>
                  <a:schemeClr val="tx1"/>
                </a:solidFill>
                <a:latin typeface="Arial" panose="020B0604020202020204" pitchFamily="34" charset="0"/>
                <a:cs typeface="Arial" panose="020B0604020202020204" pitchFamily="34" charset="0"/>
              </a:rPr>
              <a:t>on or after 29 January 2025 </a:t>
            </a:r>
            <a:r>
              <a:rPr lang="en-GB" sz="3000" b="0" dirty="0">
                <a:solidFill>
                  <a:schemeClr val="tx1"/>
                </a:solidFill>
                <a:latin typeface="Arial" panose="020B0604020202020204" pitchFamily="34" charset="0"/>
                <a:cs typeface="Arial" panose="020B0604020202020204" pitchFamily="34" charset="0"/>
              </a:rPr>
              <a:t>should be ok and can make use of this decision.</a:t>
            </a:r>
          </a:p>
          <a:p>
            <a:pPr marL="514350" indent="-514350">
              <a:buClr>
                <a:schemeClr val="tx1"/>
              </a:buClr>
              <a:buFont typeface="+mj-lt"/>
              <a:buAutoNum type="arabicPeriod"/>
            </a:pPr>
            <a:r>
              <a:rPr lang="en-GB" sz="3000" b="0" dirty="0">
                <a:solidFill>
                  <a:schemeClr val="tx1"/>
                </a:solidFill>
                <a:latin typeface="Arial" panose="020B0604020202020204" pitchFamily="34" charset="0"/>
                <a:cs typeface="Arial" panose="020B0604020202020204" pitchFamily="34" charset="0"/>
              </a:rPr>
              <a:t>Claimants whose UC was reduced in a way which SSWP v MJ now makes clear was unlawful, for a period </a:t>
            </a:r>
            <a:r>
              <a:rPr lang="en-GB" sz="3000" dirty="0">
                <a:solidFill>
                  <a:schemeClr val="tx1"/>
                </a:solidFill>
                <a:latin typeface="Arial" panose="020B0604020202020204" pitchFamily="34" charset="0"/>
                <a:cs typeface="Arial" panose="020B0604020202020204" pitchFamily="34" charset="0"/>
              </a:rPr>
              <a:t>prior to 29 January 2025 </a:t>
            </a:r>
            <a:r>
              <a:rPr lang="en-GB" sz="3000" b="0" dirty="0">
                <a:solidFill>
                  <a:schemeClr val="tx1"/>
                </a:solidFill>
                <a:latin typeface="Arial" panose="020B0604020202020204" pitchFamily="34" charset="0"/>
                <a:cs typeface="Arial" panose="020B0604020202020204" pitchFamily="34" charset="0"/>
              </a:rPr>
              <a:t>or those recognised as having LCWRA only </a:t>
            </a:r>
            <a:r>
              <a:rPr lang="en-GB" sz="3000" dirty="0">
                <a:solidFill>
                  <a:schemeClr val="tx1"/>
                </a:solidFill>
                <a:latin typeface="Arial" panose="020B0604020202020204" pitchFamily="34" charset="0"/>
                <a:cs typeface="Arial" panose="020B0604020202020204" pitchFamily="34" charset="0"/>
              </a:rPr>
              <a:t>after 29 January 2025 </a:t>
            </a:r>
            <a:r>
              <a:rPr lang="en-GB" sz="3000" b="0" dirty="0">
                <a:solidFill>
                  <a:schemeClr val="tx1"/>
                </a:solidFill>
                <a:latin typeface="Arial" panose="020B0604020202020204" pitchFamily="34" charset="0"/>
                <a:cs typeface="Arial" panose="020B0604020202020204" pitchFamily="34" charset="0"/>
              </a:rPr>
              <a:t>but where entitlement to the LCWRA element would be due to commence from some day </a:t>
            </a:r>
            <a:r>
              <a:rPr lang="en-GB" sz="3000" dirty="0">
                <a:solidFill>
                  <a:schemeClr val="tx1"/>
                </a:solidFill>
                <a:latin typeface="Arial" panose="020B0604020202020204" pitchFamily="34" charset="0"/>
                <a:cs typeface="Arial" panose="020B0604020202020204" pitchFamily="34" charset="0"/>
              </a:rPr>
              <a:t>before that date</a:t>
            </a:r>
            <a:r>
              <a:rPr lang="en-GB" sz="3000" b="0" dirty="0">
                <a:solidFill>
                  <a:schemeClr val="tx1"/>
                </a:solidFill>
                <a:latin typeface="Arial" panose="020B0604020202020204" pitchFamily="34" charset="0"/>
                <a:cs typeface="Arial" panose="020B0604020202020204" pitchFamily="34" charset="0"/>
              </a:rPr>
              <a:t> would then be, unfortunately, looking at the Judicial Review process.</a:t>
            </a:r>
          </a:p>
          <a:p>
            <a:pPr algn="l"/>
            <a:endParaRPr lang="en-GB" dirty="0"/>
          </a:p>
          <a:p>
            <a:pPr algn="l"/>
            <a:endParaRPr lang="en-GB" dirty="0"/>
          </a:p>
        </p:txBody>
      </p:sp>
    </p:spTree>
    <p:extLst>
      <p:ext uri="{BB962C8B-B14F-4D97-AF65-F5344CB8AC3E}">
        <p14:creationId xmlns:p14="http://schemas.microsoft.com/office/powerpoint/2010/main" val="2374950119"/>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00724-72B7-D16E-D27A-F693539CCFE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FB6E38E-C277-9198-12D3-F09AABB08E37}"/>
              </a:ext>
            </a:extLst>
          </p:cNvPr>
          <p:cNvPicPr>
            <a:picLocks noChangeAspect="1"/>
          </p:cNvPicPr>
          <p:nvPr/>
        </p:nvPicPr>
        <p:blipFill>
          <a:blip r:embed="rId3"/>
          <a:stretch>
            <a:fillRect/>
          </a:stretch>
        </p:blipFill>
        <p:spPr>
          <a:xfrm>
            <a:off x="607668" y="2266749"/>
            <a:ext cx="7273186" cy="490149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840855487"/>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8B9C799F-8B10-70A6-B7F1-1594F4358DBF}"/>
              </a:ext>
            </a:extLst>
          </p:cNvPr>
          <p:cNvSpPr txBox="1"/>
          <p:nvPr/>
        </p:nvSpPr>
        <p:spPr>
          <a:xfrm>
            <a:off x="1590678" y="1710414"/>
            <a:ext cx="14786879" cy="7548220"/>
          </a:xfrm>
          <a:prstGeom prst="rect">
            <a:avLst/>
          </a:prstGeom>
          <a:noFill/>
        </p:spPr>
        <p:txBody>
          <a:bodyPr wrap="square">
            <a:spAutoFit/>
          </a:bodyPr>
          <a:lstStyle/>
          <a:p>
            <a:pPr marL="457200" marR="0" lvl="0" indent="-457200" algn="l" defTabSz="914400" rtl="0" eaLnBrk="1" fontAlgn="auto" latinLnBrk="0" hangingPunct="1">
              <a:spcBef>
                <a:spcPts val="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hlinkClick r:id="rId3"/>
              </a:rPr>
              <a:t>The Universal Credit (Transitional Provisions) Regulations 2014</a:t>
            </a:r>
            <a:endParaRPr kumimoji="0" lang="en-US" sz="30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endParaRPr>
          </a:p>
          <a:p>
            <a:pPr marL="457200" indent="-457200">
              <a:buFont typeface="Arial" panose="020B0604020202020204" pitchFamily="34" charset="0"/>
              <a:buChar char="•"/>
              <a:defRPr/>
            </a:pPr>
            <a:r>
              <a:rPr lang="en-GB" sz="3000" b="0" dirty="0">
                <a:latin typeface="Arial" panose="020B0604020202020204" pitchFamily="34" charset="0"/>
                <a:cs typeface="Arial" panose="020B0604020202020204" pitchFamily="34" charset="0"/>
                <a:hlinkClick r:id="rId4"/>
              </a:rPr>
              <a:t>The Social Security (Miscellaneous Amendments) Regulations 2025</a:t>
            </a:r>
            <a:endParaRPr lang="en-GB" sz="3000" b="0" dirty="0">
              <a:latin typeface="Arial" panose="020B0604020202020204" pitchFamily="34" charset="0"/>
              <a:cs typeface="Arial" panose="020B0604020202020204" pitchFamily="34" charset="0"/>
            </a:endParaRPr>
          </a:p>
          <a:p>
            <a:pPr lvl="8">
              <a:defRPr/>
            </a:pPr>
            <a:endParaRPr kumimoji="0" lang="en-US" sz="30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endParaRPr>
          </a:p>
          <a:p>
            <a:pPr lvl="8">
              <a:defRPr/>
            </a:pPr>
            <a:r>
              <a:rPr kumimoji="0" lang="en-US" sz="30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See also t</a:t>
            </a:r>
            <a:r>
              <a:rPr kumimoji="0" lang="en-US" sz="3000" b="0" i="0" u="none" strike="noStrike" kern="1200" cap="none" spc="0" normalizeH="0" baseline="0" noProof="0" dirty="0">
                <a:ln>
                  <a:noFill/>
                </a:ln>
                <a:solidFill>
                  <a:srgbClr val="1F1C3D"/>
                </a:solidFill>
                <a:effectLst/>
                <a:uLnTx/>
                <a:uFillTx/>
                <a:latin typeface="Arial" panose="020B0604020202020204" pitchFamily="34" charset="0"/>
                <a:ea typeface="Arial" panose="020B0604020202020204" pitchFamily="34" charset="0"/>
                <a:cs typeface="Arial" panose="020B0604020202020204" pitchFamily="34" charset="0"/>
              </a:rPr>
              <a:t>he Advice for Decision-Making (ADM) guidance for DWP’s interpretation and examples:</a:t>
            </a:r>
            <a:endParaRPr kumimoji="0" lang="en-GB" sz="30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endParaRPr>
          </a:p>
          <a:p>
            <a:pPr marL="457200" marR="0" lvl="0" indent="-457200" algn="l" defTabSz="914400" rtl="0" eaLnBrk="1" fontAlgn="auto" latinLnBrk="0" hangingPunct="1">
              <a:spcBef>
                <a:spcPts val="1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srgbClr val="1F1C3D"/>
                </a:solidFill>
                <a:effectLst/>
                <a:uLnTx/>
                <a:uFillTx/>
                <a:latin typeface="Arial" panose="020B0604020202020204" pitchFamily="34" charset="0"/>
                <a:ea typeface="Arial" panose="020B0604020202020204" pitchFamily="34" charset="0"/>
                <a:cs typeface="Arial" panose="020B0604020202020204" pitchFamily="34" charset="0"/>
              </a:rPr>
              <a:t>Erosion: </a:t>
            </a:r>
            <a:r>
              <a:rPr kumimoji="0" lang="en-US" sz="3000" b="0" i="0" u="heavy" strike="noStrike" kern="1200" cap="none" spc="0" normalizeH="0" baseline="0" noProof="0" dirty="0">
                <a:ln>
                  <a:noFill/>
                </a:ln>
                <a:solidFill>
                  <a:srgbClr val="0000FF"/>
                </a:solidFill>
                <a:effectLst/>
                <a:uLnTx/>
                <a:uFill>
                  <a:solidFill>
                    <a:srgbClr val="0000FF"/>
                  </a:solidFill>
                </a:uFill>
                <a:latin typeface="Arial" panose="020B0604020202020204" pitchFamily="34" charset="0"/>
                <a:ea typeface="Arial" panose="020B0604020202020204" pitchFamily="34" charset="0"/>
                <a:cs typeface="Arial" panose="020B0604020202020204" pitchFamily="34" charset="0"/>
                <a:hlinkClick r:id="rId5"/>
              </a:rPr>
              <a:t>ADM M7500-M7512</a:t>
            </a:r>
            <a:endParaRPr kumimoji="0" lang="en-GB" sz="30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endParaRPr>
          </a:p>
          <a:p>
            <a:pPr marL="457200" marR="0" lvl="0" indent="-457200" algn="l" defTabSz="914400" rtl="0" eaLnBrk="1" fontAlgn="auto" latinLnBrk="0" hangingPunct="1">
              <a:spcBef>
                <a:spcPts val="5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srgbClr val="1F1C3D"/>
                </a:solidFill>
                <a:effectLst/>
                <a:uLnTx/>
                <a:uFillTx/>
                <a:latin typeface="Arial" panose="020B0604020202020204" pitchFamily="34" charset="0"/>
                <a:ea typeface="Arial" panose="020B0604020202020204" pitchFamily="34" charset="0"/>
                <a:cs typeface="Arial" panose="020B0604020202020204" pitchFamily="34" charset="0"/>
              </a:rPr>
              <a:t>The four triggers that end the transitional element immediately: </a:t>
            </a:r>
            <a:r>
              <a:rPr kumimoji="0" lang="en-US" sz="3000" b="0" i="0" u="heavy" strike="noStrike" kern="1200" cap="none" spc="0" normalizeH="0" baseline="0" noProof="0" dirty="0">
                <a:ln>
                  <a:noFill/>
                </a:ln>
                <a:solidFill>
                  <a:srgbClr val="0000FF"/>
                </a:solidFill>
                <a:effectLst/>
                <a:uLnTx/>
                <a:uFill>
                  <a:solidFill>
                    <a:srgbClr val="0000FF"/>
                  </a:solidFill>
                </a:uFill>
                <a:latin typeface="Arial" panose="020B0604020202020204" pitchFamily="34" charset="0"/>
                <a:ea typeface="Arial" panose="020B0604020202020204" pitchFamily="34" charset="0"/>
                <a:cs typeface="Arial" panose="020B0604020202020204" pitchFamily="34" charset="0"/>
                <a:hlinkClick r:id="rId5"/>
              </a:rPr>
              <a:t>ADM M7530-M7541</a:t>
            </a:r>
            <a:endParaRPr kumimoji="0" lang="en-US" sz="3000" b="0" i="0" u="heavy" strike="noStrike" kern="1200" cap="none" spc="0" normalizeH="0" baseline="0" noProof="0" dirty="0">
              <a:ln>
                <a:noFill/>
              </a:ln>
              <a:solidFill>
                <a:srgbClr val="0000FF"/>
              </a:solidFill>
              <a:effectLst/>
              <a:uLnTx/>
              <a:uFill>
                <a:solidFill>
                  <a:srgbClr val="0000FF"/>
                </a:solidFill>
              </a:uFill>
              <a:latin typeface="Arial" panose="020B0604020202020204" pitchFamily="34" charset="0"/>
              <a:ea typeface="Arial" panose="020B0604020202020204" pitchFamily="34" charset="0"/>
              <a:cs typeface="Arial" panose="020B0604020202020204" pitchFamily="34" charset="0"/>
            </a:endParaRPr>
          </a:p>
          <a:p>
            <a:pPr marL="457200" marR="0" lvl="0" indent="-457200" algn="l" defTabSz="914400" rtl="0" eaLnBrk="1" fontAlgn="auto" latinLnBrk="0" hangingPunct="1">
              <a:spcBef>
                <a:spcPts val="50"/>
              </a:spcBef>
              <a:spcAft>
                <a:spcPts val="0"/>
              </a:spcAft>
              <a:buClrTx/>
              <a:buSzTx/>
              <a:buFont typeface="Arial" panose="020B0604020202020204" pitchFamily="34" charset="0"/>
              <a:buChar char="•"/>
              <a:tabLst/>
              <a:defRPr/>
            </a:pPr>
            <a:endParaRPr lang="en-US" sz="3000" u="heavy" kern="1200" dirty="0">
              <a:solidFill>
                <a:srgbClr val="0000FF"/>
              </a:solidFill>
              <a:uFill>
                <a:solidFill>
                  <a:srgbClr val="0000FF"/>
                </a:solidFill>
              </a:uFill>
              <a:latin typeface="Arial" panose="020B0604020202020204" pitchFamily="34" charset="0"/>
              <a:ea typeface="Arial" panose="020B0604020202020204" pitchFamily="34" charset="0"/>
              <a:cs typeface="Arial" panose="020B0604020202020204" pitchFamily="34" charset="0"/>
            </a:endParaRPr>
          </a:p>
          <a:p>
            <a:pPr>
              <a:buClr>
                <a:schemeClr val="tx1"/>
              </a:buClr>
            </a:pPr>
            <a:r>
              <a:rPr lang="en-GB" sz="3000" b="0" dirty="0">
                <a:solidFill>
                  <a:srgbClr val="0563C1"/>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ADM 01-25: Transition to Universal Credit and Pension Credit - Miscellaneous Amendments</a:t>
            </a:r>
            <a:endParaRPr lang="en-GB" sz="3000" b="0" dirty="0">
              <a:solidFill>
                <a:srgbClr val="0563C1"/>
              </a:solidFill>
              <a:latin typeface="Arial" panose="020B0604020202020204" pitchFamily="34" charset="0"/>
              <a:cs typeface="Arial" panose="020B0604020202020204" pitchFamily="34" charset="0"/>
            </a:endParaRPr>
          </a:p>
          <a:p>
            <a:pPr marL="0" indent="0">
              <a:buNone/>
            </a:pPr>
            <a:r>
              <a:rPr lang="en-GB" sz="3000" b="0" dirty="0">
                <a:solidFill>
                  <a:schemeClr val="tx1"/>
                </a:solidFill>
                <a:latin typeface="Arial" panose="020B0604020202020204" pitchFamily="34" charset="0"/>
                <a:cs typeface="Arial" panose="020B0604020202020204" pitchFamily="34" charset="0"/>
              </a:rPr>
              <a:t>Explains the amendments to regs which includes:</a:t>
            </a:r>
          </a:p>
          <a:p>
            <a:pPr marL="457200" indent="-457200">
              <a:buClr>
                <a:schemeClr val="tx1"/>
              </a:buClr>
              <a:buFont typeface="Arial" panose="020B0604020202020204" pitchFamily="34" charset="0"/>
              <a:buChar char="•"/>
            </a:pPr>
            <a:r>
              <a:rPr lang="en-GB" sz="3000" b="0" dirty="0">
                <a:solidFill>
                  <a:schemeClr val="tx1"/>
                </a:solidFill>
                <a:latin typeface="Arial" panose="020B0604020202020204" pitchFamily="34" charset="0"/>
                <a:cs typeface="Arial" panose="020B0604020202020204" pitchFamily="34" charset="0"/>
              </a:rPr>
              <a:t>The transitional element and the housing costs element (</a:t>
            </a:r>
            <a:r>
              <a:rPr lang="fi-FI" sz="3000" dirty="0">
                <a:hlinkClick r:id="rId7"/>
              </a:rPr>
              <a:t>SSWP v JA [2024] UKUT 52 (AAC)</a:t>
            </a:r>
            <a:r>
              <a:rPr lang="fi-FI" sz="3000" dirty="0"/>
              <a:t>)</a:t>
            </a:r>
            <a:endParaRPr lang="en-GB" sz="3000" b="0" dirty="0">
              <a:solidFill>
                <a:schemeClr val="tx1"/>
              </a:solidFill>
              <a:latin typeface="Arial" panose="020B0604020202020204" pitchFamily="34" charset="0"/>
              <a:cs typeface="Arial" panose="020B0604020202020204" pitchFamily="34" charset="0"/>
            </a:endParaRPr>
          </a:p>
          <a:p>
            <a:pPr marL="457200" indent="-457200">
              <a:buClr>
                <a:schemeClr val="tx1"/>
              </a:buClr>
              <a:buFont typeface="Arial" panose="020B0604020202020204" pitchFamily="34" charset="0"/>
              <a:buChar char="•"/>
            </a:pPr>
            <a:r>
              <a:rPr lang="en-GB" sz="3000" b="0" dirty="0">
                <a:solidFill>
                  <a:schemeClr val="tx1"/>
                </a:solidFill>
                <a:latin typeface="Arial" panose="020B0604020202020204" pitchFamily="34" charset="0"/>
                <a:cs typeface="Arial" panose="020B0604020202020204" pitchFamily="34" charset="0"/>
              </a:rPr>
              <a:t>The relevant period and the LCWRA element (</a:t>
            </a:r>
            <a:r>
              <a:rPr lang="nb-NO" sz="3000" dirty="0">
                <a:hlinkClick r:id="rId8"/>
              </a:rPr>
              <a:t>PR V SSWP [2023] UKUT 290 (AAC))</a:t>
            </a:r>
            <a:endParaRPr lang="en-GB" sz="3000" b="0" dirty="0">
              <a:solidFill>
                <a:schemeClr val="tx1"/>
              </a:solidFill>
              <a:latin typeface="Arial" panose="020B0604020202020204" pitchFamily="34" charset="0"/>
              <a:cs typeface="Arial" panose="020B0604020202020204" pitchFamily="34" charset="0"/>
            </a:endParaRPr>
          </a:p>
          <a:p>
            <a:pPr marL="457200" marR="0" lvl="0" indent="-457200" algn="l" defTabSz="914400" rtl="0" eaLnBrk="1" fontAlgn="auto" latinLnBrk="0" hangingPunct="1">
              <a:spcBef>
                <a:spcPts val="50"/>
              </a:spcBef>
              <a:spcAft>
                <a:spcPts val="0"/>
              </a:spcAft>
              <a:buClrTx/>
              <a:buSzTx/>
              <a:buFont typeface="Arial" panose="020B0604020202020204" pitchFamily="34" charset="0"/>
              <a:buChar char="•"/>
              <a:tabLst/>
              <a:defRPr/>
            </a:pPr>
            <a:endParaRPr kumimoji="0" lang="en-GB" sz="32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6057130"/>
      </p:ext>
    </p:extLst>
  </p:cSld>
  <p:clrMapOvr>
    <a:masterClrMapping/>
  </p:clrMapOvr>
  <p:transition>
    <p:fade/>
  </p:transition>
</p:sld>
</file>

<file path=ppt/theme/theme1.xml><?xml version="1.0" encoding="utf-8"?>
<a:theme xmlns:a="http://schemas.openxmlformats.org/drawingml/2006/main" name="Theme1">
  <a:themeElements>
    <a:clrScheme name="ACC 2022 ">
      <a:dk1>
        <a:srgbClr val="252625"/>
      </a:dk1>
      <a:lt1>
        <a:srgbClr val="FFFFFF"/>
      </a:lt1>
      <a:dk2>
        <a:srgbClr val="44546A"/>
      </a:dk2>
      <a:lt2>
        <a:srgbClr val="E7E6E6"/>
      </a:lt2>
      <a:accent1>
        <a:srgbClr val="ED7203"/>
      </a:accent1>
      <a:accent2>
        <a:srgbClr val="B92081"/>
      </a:accent2>
      <a:accent3>
        <a:srgbClr val="7F4995"/>
      </a:accent3>
      <a:accent4>
        <a:srgbClr val="007E9F"/>
      </a:accent4>
      <a:accent5>
        <a:srgbClr val="2EB6BC"/>
      </a:accent5>
      <a:accent6>
        <a:srgbClr val="78B629"/>
      </a:accent6>
      <a:hlink>
        <a:srgbClr val="0563C1"/>
      </a:hlink>
      <a:folHlink>
        <a:srgbClr val="7E4894"/>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400" dirty="0" err="1" smtClean="0">
            <a:solidFill>
              <a:schemeClr val="bg2">
                <a:lumMod val="25000"/>
              </a:schemeClr>
            </a:solidFill>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Theme1" id="{2B677437-0616-45E3-83EB-043779C95E2D}" vid="{3AD9A5CE-E747-4F87-B7C7-3E728507193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Theme1</Template>
  <TotalTime>0</TotalTime>
  <Words>1929</Words>
  <Application>Microsoft Office PowerPoint</Application>
  <PresentationFormat>Custom</PresentationFormat>
  <Paragraphs>190</Paragraphs>
  <Slides>28</Slides>
  <Notes>28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Aptos</vt:lpstr>
      <vt:lpstr>Arial</vt:lpstr>
      <vt:lpstr>Calibri</vt:lpstr>
      <vt:lpstr>Calibri Light</vt:lpstr>
      <vt:lpstr>Comic Sans MS</vt:lpstr>
      <vt:lpstr>Wingdings</vt:lpstr>
      <vt:lpstr>Theme1</vt:lpstr>
      <vt:lpstr>PowerPoint Presentation</vt:lpstr>
      <vt:lpstr>PowerPoint Presentation</vt:lpstr>
      <vt:lpstr>Introduction</vt:lpstr>
      <vt:lpstr>What kinds of transitional protection are we talking about</vt:lpstr>
      <vt:lpstr>PowerPoint Presentation</vt:lpstr>
      <vt:lpstr>CPAG tools and templates</vt:lpstr>
      <vt:lpstr>Getting journal entries and statements from your online universal credit account</vt:lpstr>
      <vt:lpstr>Request a breakdown of the calculation of a universal credit transitional element</vt:lpstr>
      <vt:lpstr>Advice line for advisers</vt:lpstr>
      <vt:lpstr>Erosion</vt:lpstr>
      <vt:lpstr>What is erosion?</vt:lpstr>
      <vt:lpstr>Picturing erosion</vt:lpstr>
      <vt:lpstr>Example</vt:lpstr>
      <vt:lpstr>Picturing Donna’s erosion</vt:lpstr>
      <vt:lpstr>What’s so bad about erosion?</vt:lpstr>
      <vt:lpstr>Erosion: exceptions</vt:lpstr>
      <vt:lpstr>Triggers</vt:lpstr>
      <vt:lpstr>Which triggers end the transitional element immediately?</vt:lpstr>
      <vt:lpstr>Which triggers end the transitional element immediately?</vt:lpstr>
      <vt:lpstr>Which triggers end the transitional element immediately?</vt:lpstr>
      <vt:lpstr>Revise or challenge?</vt:lpstr>
      <vt:lpstr>Two approaches when considering a case involving erosion</vt:lpstr>
      <vt:lpstr>Secretary of State for Work and Pensions v MJ </vt:lpstr>
      <vt:lpstr>Erosion – Carers Element and LCWRA</vt:lpstr>
      <vt:lpstr>Example</vt:lpstr>
      <vt:lpstr>What can claimants in a similar position do?</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Stuart Reid</dc:creator>
  <cp:lastModifiedBy>Stuart Reid</cp:lastModifiedBy>
  <cp:revision>1</cp:revision>
  <dcterms:created xsi:type="dcterms:W3CDTF">2025-04-21T13:55:05Z</dcterms:created>
  <dcterms:modified xsi:type="dcterms:W3CDTF">2025-05-14T09:17:00Z</dcterms:modified>
</cp:coreProperties>
</file>