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1"/>
  </p:notesMasterIdLst>
  <p:sldIdLst>
    <p:sldId id="320" r:id="rId2"/>
    <p:sldId id="337" r:id="rId3"/>
    <p:sldId id="330" r:id="rId4"/>
    <p:sldId id="336" r:id="rId5"/>
    <p:sldId id="332" r:id="rId6"/>
    <p:sldId id="335" r:id="rId7"/>
    <p:sldId id="334" r:id="rId8"/>
    <p:sldId id="338" r:id="rId9"/>
    <p:sldId id="329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C3530820-8577-2A4D-7BC0-1CCFC6B6E4A7}" name="Jonathan Boyd" initials="JB" userId="S::jonathan.boyd@cas.org.uk::dfcf847c-d69b-4468-9c03-566aa7c159a4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106" d="100"/>
          <a:sy n="106" d="100"/>
        </p:scale>
        <p:origin x="792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microsoft.com/office/2018/10/relationships/authors" Target="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349633B-1ADD-499A-86FA-F9A9F947129E}" type="datetimeFigureOut">
              <a:rPr lang="en-GB" smtClean="0"/>
              <a:t>13/05/2025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3AB5B39-866C-4C24-9DE0-6CF7FD0659B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800355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DD72725-2DDB-4B3B-A3E2-A57102D7B1EA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1961882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F9C5EE-D657-E67D-660D-6623BBAA3E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BB294DB-5DF5-FB45-7FAD-2AD524A6B80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C102CDC-5D8F-28D2-14A2-BE9D0F0FFD3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135D71D-497D-FFA3-01A6-2149AE1895E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DD72725-2DDB-4B3B-A3E2-A57102D7B1EA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263146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FFB529-3291-7C94-697F-E05D431A30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A727005-0FED-375C-0411-D16C0C541E1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5EAB66A-587B-3197-8AEA-9793BC17D89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 algn="l">
              <a:buFont typeface="Arial" panose="020B0604020202020204" pitchFamily="34" charset="0"/>
              <a:buNone/>
            </a:pPr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3E7B705-3D6F-C67A-5D8C-669756A9721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DD72725-2DDB-4B3B-A3E2-A57102D7B1EA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655555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1D595E-1057-0430-0754-E8F5D8B792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2CF14A1-11B0-38A1-8FC2-143FE9FF5E1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0132727-850A-1088-E74D-FA8465B2B2C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D943DE9-0A64-23E1-8E03-790C7747CBC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DD72725-2DDB-4B3B-A3E2-A57102D7B1EA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8201989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DD72725-2DDB-4B3B-A3E2-A57102D7B1EA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9528451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1F45CE-95C9-5243-D5D8-C9CB2E9FD0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B26DECD-CE40-A6A1-D604-19EEF322F07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CDB4B5F-6663-E778-8753-FFF590E9C29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85750" indent="-285750" algn="l">
              <a:buFont typeface="Wingdings" panose="020B0604020202020204" pitchFamily="34" charset="0"/>
              <a:buChar char="q"/>
            </a:pPr>
            <a:endParaRPr lang="en-GB" dirty="0">
              <a:ea typeface="Calibri"/>
              <a:cs typeface="Calibri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99952D3-682A-7D88-328F-8C2C669D887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DD72725-2DDB-4B3B-A3E2-A57102D7B1EA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5041664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DD72725-2DDB-4B3B-A3E2-A57102D7B1EA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2958147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8AEB24D1-11B2-4EF8-83B8-AFC5395828A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-350" y="0"/>
            <a:ext cx="12192351" cy="6858000"/>
          </a:xfrm>
          <a:custGeom>
            <a:avLst/>
            <a:gdLst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0" fmla="*/ 15586 w 9159586"/>
              <a:gd name="connsiteY0" fmla="*/ 0 h 6858000"/>
              <a:gd name="connsiteX1" fmla="*/ 9159586 w 9159586"/>
              <a:gd name="connsiteY1" fmla="*/ 0 h 6858000"/>
              <a:gd name="connsiteX2" fmla="*/ 9159586 w 9159586"/>
              <a:gd name="connsiteY2" fmla="*/ 6858000 h 6858000"/>
              <a:gd name="connsiteX3" fmla="*/ 15586 w 9159586"/>
              <a:gd name="connsiteY3" fmla="*/ 6858000 h 6858000"/>
              <a:gd name="connsiteX4" fmla="*/ 0 w 9159586"/>
              <a:gd name="connsiteY4" fmla="*/ 1963882 h 6858000"/>
              <a:gd name="connsiteX5" fmla="*/ 15586 w 9159586"/>
              <a:gd name="connsiteY5" fmla="*/ 0 h 6858000"/>
              <a:gd name="connsiteX0" fmla="*/ 15586 w 9159586"/>
              <a:gd name="connsiteY0" fmla="*/ 0 h 6858000"/>
              <a:gd name="connsiteX1" fmla="*/ 9159586 w 9159586"/>
              <a:gd name="connsiteY1" fmla="*/ 0 h 6858000"/>
              <a:gd name="connsiteX2" fmla="*/ 9159586 w 9159586"/>
              <a:gd name="connsiteY2" fmla="*/ 6858000 h 6858000"/>
              <a:gd name="connsiteX3" fmla="*/ 15586 w 9159586"/>
              <a:gd name="connsiteY3" fmla="*/ 6858000 h 6858000"/>
              <a:gd name="connsiteX4" fmla="*/ 0 w 9159586"/>
              <a:gd name="connsiteY4" fmla="*/ 1963882 h 6858000"/>
              <a:gd name="connsiteX5" fmla="*/ 15586 w 9159586"/>
              <a:gd name="connsiteY5" fmla="*/ 0 h 6858000"/>
              <a:gd name="connsiteX0" fmla="*/ 15586 w 9159586"/>
              <a:gd name="connsiteY0" fmla="*/ 0 h 6858000"/>
              <a:gd name="connsiteX1" fmla="*/ 9159586 w 9159586"/>
              <a:gd name="connsiteY1" fmla="*/ 0 h 6858000"/>
              <a:gd name="connsiteX2" fmla="*/ 9159586 w 9159586"/>
              <a:gd name="connsiteY2" fmla="*/ 6858000 h 6858000"/>
              <a:gd name="connsiteX3" fmla="*/ 5392881 w 9159586"/>
              <a:gd name="connsiteY3" fmla="*/ 6858000 h 6858000"/>
              <a:gd name="connsiteX4" fmla="*/ 15586 w 9159586"/>
              <a:gd name="connsiteY4" fmla="*/ 6858000 h 6858000"/>
              <a:gd name="connsiteX5" fmla="*/ 0 w 9159586"/>
              <a:gd name="connsiteY5" fmla="*/ 1963882 h 6858000"/>
              <a:gd name="connsiteX6" fmla="*/ 15586 w 9159586"/>
              <a:gd name="connsiteY6" fmla="*/ 0 h 6858000"/>
              <a:gd name="connsiteX0" fmla="*/ 15586 w 9159586"/>
              <a:gd name="connsiteY0" fmla="*/ 0 h 6858000"/>
              <a:gd name="connsiteX1" fmla="*/ 9159586 w 9159586"/>
              <a:gd name="connsiteY1" fmla="*/ 0 h 6858000"/>
              <a:gd name="connsiteX2" fmla="*/ 9159586 w 9159586"/>
              <a:gd name="connsiteY2" fmla="*/ 6858000 h 6858000"/>
              <a:gd name="connsiteX3" fmla="*/ 5392881 w 9159586"/>
              <a:gd name="connsiteY3" fmla="*/ 6858000 h 6858000"/>
              <a:gd name="connsiteX4" fmla="*/ 15586 w 9159586"/>
              <a:gd name="connsiteY4" fmla="*/ 6858000 h 6858000"/>
              <a:gd name="connsiteX5" fmla="*/ 0 w 9159586"/>
              <a:gd name="connsiteY5" fmla="*/ 1963882 h 6858000"/>
              <a:gd name="connsiteX6" fmla="*/ 15586 w 9159586"/>
              <a:gd name="connsiteY6" fmla="*/ 0 h 6858000"/>
              <a:gd name="connsiteX0" fmla="*/ 15586 w 9159586"/>
              <a:gd name="connsiteY0" fmla="*/ 0 h 6858000"/>
              <a:gd name="connsiteX1" fmla="*/ 9159586 w 9159586"/>
              <a:gd name="connsiteY1" fmla="*/ 0 h 6858000"/>
              <a:gd name="connsiteX2" fmla="*/ 9159586 w 9159586"/>
              <a:gd name="connsiteY2" fmla="*/ 6858000 h 6858000"/>
              <a:gd name="connsiteX3" fmla="*/ 5392881 w 9159586"/>
              <a:gd name="connsiteY3" fmla="*/ 6858000 h 6858000"/>
              <a:gd name="connsiteX4" fmla="*/ 6811241 w 9159586"/>
              <a:gd name="connsiteY4" fmla="*/ 4114800 h 6858000"/>
              <a:gd name="connsiteX5" fmla="*/ 0 w 9159586"/>
              <a:gd name="connsiteY5" fmla="*/ 1963882 h 6858000"/>
              <a:gd name="connsiteX6" fmla="*/ 15586 w 9159586"/>
              <a:gd name="connsiteY6" fmla="*/ 0 h 6858000"/>
              <a:gd name="connsiteX0" fmla="*/ 15586 w 9159586"/>
              <a:gd name="connsiteY0" fmla="*/ 0 h 6858000"/>
              <a:gd name="connsiteX1" fmla="*/ 9159586 w 9159586"/>
              <a:gd name="connsiteY1" fmla="*/ 0 h 6858000"/>
              <a:gd name="connsiteX2" fmla="*/ 9159586 w 9159586"/>
              <a:gd name="connsiteY2" fmla="*/ 6858000 h 6858000"/>
              <a:gd name="connsiteX3" fmla="*/ 5392881 w 9159586"/>
              <a:gd name="connsiteY3" fmla="*/ 6858000 h 6858000"/>
              <a:gd name="connsiteX4" fmla="*/ 6811241 w 9159586"/>
              <a:gd name="connsiteY4" fmla="*/ 4114800 h 6858000"/>
              <a:gd name="connsiteX5" fmla="*/ 0 w 9159586"/>
              <a:gd name="connsiteY5" fmla="*/ 1963882 h 6858000"/>
              <a:gd name="connsiteX6" fmla="*/ 15586 w 9159586"/>
              <a:gd name="connsiteY6" fmla="*/ 0 h 6858000"/>
              <a:gd name="connsiteX0" fmla="*/ 15586 w 9159586"/>
              <a:gd name="connsiteY0" fmla="*/ 0 h 6858000"/>
              <a:gd name="connsiteX1" fmla="*/ 9159586 w 9159586"/>
              <a:gd name="connsiteY1" fmla="*/ 0 h 6858000"/>
              <a:gd name="connsiteX2" fmla="*/ 9159586 w 9159586"/>
              <a:gd name="connsiteY2" fmla="*/ 6858000 h 6858000"/>
              <a:gd name="connsiteX3" fmla="*/ 5392881 w 9159586"/>
              <a:gd name="connsiteY3" fmla="*/ 6858000 h 6858000"/>
              <a:gd name="connsiteX4" fmla="*/ 6811241 w 9159586"/>
              <a:gd name="connsiteY4" fmla="*/ 4114800 h 6858000"/>
              <a:gd name="connsiteX5" fmla="*/ 0 w 9159586"/>
              <a:gd name="connsiteY5" fmla="*/ 1963882 h 6858000"/>
              <a:gd name="connsiteX6" fmla="*/ 15586 w 9159586"/>
              <a:gd name="connsiteY6" fmla="*/ 0 h 6858000"/>
              <a:gd name="connsiteX0" fmla="*/ 15586 w 9159586"/>
              <a:gd name="connsiteY0" fmla="*/ 0 h 6858000"/>
              <a:gd name="connsiteX1" fmla="*/ 9159586 w 9159586"/>
              <a:gd name="connsiteY1" fmla="*/ 0 h 6858000"/>
              <a:gd name="connsiteX2" fmla="*/ 9159586 w 9159586"/>
              <a:gd name="connsiteY2" fmla="*/ 6858000 h 6858000"/>
              <a:gd name="connsiteX3" fmla="*/ 5392881 w 9159586"/>
              <a:gd name="connsiteY3" fmla="*/ 6858000 h 6858000"/>
              <a:gd name="connsiteX4" fmla="*/ 6811241 w 9159586"/>
              <a:gd name="connsiteY4" fmla="*/ 4114800 h 6858000"/>
              <a:gd name="connsiteX5" fmla="*/ 0 w 9159586"/>
              <a:gd name="connsiteY5" fmla="*/ 1963882 h 6858000"/>
              <a:gd name="connsiteX6" fmla="*/ 15586 w 9159586"/>
              <a:gd name="connsiteY6" fmla="*/ 0 h 6858000"/>
              <a:gd name="connsiteX0" fmla="*/ 15586 w 9159586"/>
              <a:gd name="connsiteY0" fmla="*/ 0 h 6858000"/>
              <a:gd name="connsiteX1" fmla="*/ 9159586 w 9159586"/>
              <a:gd name="connsiteY1" fmla="*/ 0 h 6858000"/>
              <a:gd name="connsiteX2" fmla="*/ 9159586 w 9159586"/>
              <a:gd name="connsiteY2" fmla="*/ 6858000 h 6858000"/>
              <a:gd name="connsiteX3" fmla="*/ 5392881 w 9159586"/>
              <a:gd name="connsiteY3" fmla="*/ 6858000 h 6858000"/>
              <a:gd name="connsiteX4" fmla="*/ 6811241 w 9159586"/>
              <a:gd name="connsiteY4" fmla="*/ 4114800 h 6858000"/>
              <a:gd name="connsiteX5" fmla="*/ 0 w 9159586"/>
              <a:gd name="connsiteY5" fmla="*/ 1963882 h 6858000"/>
              <a:gd name="connsiteX6" fmla="*/ 15586 w 9159586"/>
              <a:gd name="connsiteY6" fmla="*/ 0 h 6858000"/>
              <a:gd name="connsiteX0" fmla="*/ 15586 w 9159586"/>
              <a:gd name="connsiteY0" fmla="*/ 0 h 6858000"/>
              <a:gd name="connsiteX1" fmla="*/ 9159586 w 9159586"/>
              <a:gd name="connsiteY1" fmla="*/ 0 h 6858000"/>
              <a:gd name="connsiteX2" fmla="*/ 9159586 w 9159586"/>
              <a:gd name="connsiteY2" fmla="*/ 6858000 h 6858000"/>
              <a:gd name="connsiteX3" fmla="*/ 5392881 w 9159586"/>
              <a:gd name="connsiteY3" fmla="*/ 6858000 h 6858000"/>
              <a:gd name="connsiteX4" fmla="*/ 6811241 w 9159586"/>
              <a:gd name="connsiteY4" fmla="*/ 4114800 h 6858000"/>
              <a:gd name="connsiteX5" fmla="*/ 0 w 9159586"/>
              <a:gd name="connsiteY5" fmla="*/ 1963882 h 6858000"/>
              <a:gd name="connsiteX6" fmla="*/ 15586 w 9159586"/>
              <a:gd name="connsiteY6" fmla="*/ 0 h 6858000"/>
              <a:gd name="connsiteX0" fmla="*/ 15586 w 9159586"/>
              <a:gd name="connsiteY0" fmla="*/ 0 h 6858000"/>
              <a:gd name="connsiteX1" fmla="*/ 9159586 w 9159586"/>
              <a:gd name="connsiteY1" fmla="*/ 0 h 6858000"/>
              <a:gd name="connsiteX2" fmla="*/ 9159586 w 9159586"/>
              <a:gd name="connsiteY2" fmla="*/ 6858000 h 6858000"/>
              <a:gd name="connsiteX3" fmla="*/ 5392881 w 9159586"/>
              <a:gd name="connsiteY3" fmla="*/ 6858000 h 6858000"/>
              <a:gd name="connsiteX4" fmla="*/ 6811241 w 9159586"/>
              <a:gd name="connsiteY4" fmla="*/ 4114800 h 6858000"/>
              <a:gd name="connsiteX5" fmla="*/ 0 w 9159586"/>
              <a:gd name="connsiteY5" fmla="*/ 1963882 h 6858000"/>
              <a:gd name="connsiteX6" fmla="*/ 15586 w 9159586"/>
              <a:gd name="connsiteY6" fmla="*/ 0 h 6858000"/>
              <a:gd name="connsiteX0" fmla="*/ 15586 w 9159586"/>
              <a:gd name="connsiteY0" fmla="*/ 0 h 6858000"/>
              <a:gd name="connsiteX1" fmla="*/ 9159586 w 9159586"/>
              <a:gd name="connsiteY1" fmla="*/ 0 h 6858000"/>
              <a:gd name="connsiteX2" fmla="*/ 9159586 w 9159586"/>
              <a:gd name="connsiteY2" fmla="*/ 6858000 h 6858000"/>
              <a:gd name="connsiteX3" fmla="*/ 5380689 w 9159586"/>
              <a:gd name="connsiteY3" fmla="*/ 6858000 h 6858000"/>
              <a:gd name="connsiteX4" fmla="*/ 6811241 w 9159586"/>
              <a:gd name="connsiteY4" fmla="*/ 4114800 h 6858000"/>
              <a:gd name="connsiteX5" fmla="*/ 0 w 9159586"/>
              <a:gd name="connsiteY5" fmla="*/ 1963882 h 6858000"/>
              <a:gd name="connsiteX6" fmla="*/ 15586 w 9159586"/>
              <a:gd name="connsiteY6" fmla="*/ 0 h 6858000"/>
              <a:gd name="connsiteX0" fmla="*/ 15586 w 9159586"/>
              <a:gd name="connsiteY0" fmla="*/ 0 h 6858000"/>
              <a:gd name="connsiteX1" fmla="*/ 9159586 w 9159586"/>
              <a:gd name="connsiteY1" fmla="*/ 0 h 6858000"/>
              <a:gd name="connsiteX2" fmla="*/ 9159586 w 9159586"/>
              <a:gd name="connsiteY2" fmla="*/ 6858000 h 6858000"/>
              <a:gd name="connsiteX3" fmla="*/ 5380689 w 9159586"/>
              <a:gd name="connsiteY3" fmla="*/ 6858000 h 6858000"/>
              <a:gd name="connsiteX4" fmla="*/ 6878559 w 9159586"/>
              <a:gd name="connsiteY4" fmla="*/ 4294314 h 6858000"/>
              <a:gd name="connsiteX5" fmla="*/ 0 w 9159586"/>
              <a:gd name="connsiteY5" fmla="*/ 1963882 h 6858000"/>
              <a:gd name="connsiteX6" fmla="*/ 15586 w 9159586"/>
              <a:gd name="connsiteY6" fmla="*/ 0 h 6858000"/>
              <a:gd name="connsiteX0" fmla="*/ 15586 w 9159586"/>
              <a:gd name="connsiteY0" fmla="*/ 0 h 6858000"/>
              <a:gd name="connsiteX1" fmla="*/ 9159586 w 9159586"/>
              <a:gd name="connsiteY1" fmla="*/ 0 h 6858000"/>
              <a:gd name="connsiteX2" fmla="*/ 9159586 w 9159586"/>
              <a:gd name="connsiteY2" fmla="*/ 6858000 h 6858000"/>
              <a:gd name="connsiteX3" fmla="*/ 5380689 w 9159586"/>
              <a:gd name="connsiteY3" fmla="*/ 6858000 h 6858000"/>
              <a:gd name="connsiteX4" fmla="*/ 6878559 w 9159586"/>
              <a:gd name="connsiteY4" fmla="*/ 4294314 h 6858000"/>
              <a:gd name="connsiteX5" fmla="*/ 0 w 9159586"/>
              <a:gd name="connsiteY5" fmla="*/ 1963882 h 6858000"/>
              <a:gd name="connsiteX6" fmla="*/ 15586 w 9159586"/>
              <a:gd name="connsiteY6" fmla="*/ 0 h 6858000"/>
              <a:gd name="connsiteX0" fmla="*/ 15586 w 9159586"/>
              <a:gd name="connsiteY0" fmla="*/ 0 h 6858000"/>
              <a:gd name="connsiteX1" fmla="*/ 9159586 w 9159586"/>
              <a:gd name="connsiteY1" fmla="*/ 0 h 6858000"/>
              <a:gd name="connsiteX2" fmla="*/ 9159586 w 9159586"/>
              <a:gd name="connsiteY2" fmla="*/ 6858000 h 6858000"/>
              <a:gd name="connsiteX3" fmla="*/ 5380689 w 9159586"/>
              <a:gd name="connsiteY3" fmla="*/ 6858000 h 6858000"/>
              <a:gd name="connsiteX4" fmla="*/ 6811241 w 9159586"/>
              <a:gd name="connsiteY4" fmla="*/ 5001151 h 6858000"/>
              <a:gd name="connsiteX5" fmla="*/ 0 w 9159586"/>
              <a:gd name="connsiteY5" fmla="*/ 1963882 h 6858000"/>
              <a:gd name="connsiteX6" fmla="*/ 15586 w 9159586"/>
              <a:gd name="connsiteY6" fmla="*/ 0 h 6858000"/>
              <a:gd name="connsiteX0" fmla="*/ 15586 w 9159586"/>
              <a:gd name="connsiteY0" fmla="*/ 0 h 6858000"/>
              <a:gd name="connsiteX1" fmla="*/ 9159586 w 9159586"/>
              <a:gd name="connsiteY1" fmla="*/ 0 h 6858000"/>
              <a:gd name="connsiteX2" fmla="*/ 9159586 w 9159586"/>
              <a:gd name="connsiteY2" fmla="*/ 6858000 h 6858000"/>
              <a:gd name="connsiteX3" fmla="*/ 5380689 w 9159586"/>
              <a:gd name="connsiteY3" fmla="*/ 6858000 h 6858000"/>
              <a:gd name="connsiteX4" fmla="*/ 6811241 w 9159586"/>
              <a:gd name="connsiteY4" fmla="*/ 5034810 h 6858000"/>
              <a:gd name="connsiteX5" fmla="*/ 0 w 9159586"/>
              <a:gd name="connsiteY5" fmla="*/ 1963882 h 6858000"/>
              <a:gd name="connsiteX6" fmla="*/ 15586 w 9159586"/>
              <a:gd name="connsiteY6" fmla="*/ 0 h 6858000"/>
              <a:gd name="connsiteX0" fmla="*/ 15586 w 9159586"/>
              <a:gd name="connsiteY0" fmla="*/ 0 h 6858000"/>
              <a:gd name="connsiteX1" fmla="*/ 9159586 w 9159586"/>
              <a:gd name="connsiteY1" fmla="*/ 0 h 6858000"/>
              <a:gd name="connsiteX2" fmla="*/ 9159586 w 9159586"/>
              <a:gd name="connsiteY2" fmla="*/ 6858000 h 6858000"/>
              <a:gd name="connsiteX3" fmla="*/ 5380689 w 9159586"/>
              <a:gd name="connsiteY3" fmla="*/ 6858000 h 6858000"/>
              <a:gd name="connsiteX4" fmla="*/ 6811241 w 9159586"/>
              <a:gd name="connsiteY4" fmla="*/ 5057249 h 6858000"/>
              <a:gd name="connsiteX5" fmla="*/ 0 w 9159586"/>
              <a:gd name="connsiteY5" fmla="*/ 1963882 h 6858000"/>
              <a:gd name="connsiteX6" fmla="*/ 15586 w 9159586"/>
              <a:gd name="connsiteY6" fmla="*/ 0 h 6858000"/>
              <a:gd name="connsiteX0" fmla="*/ 15586 w 9159586"/>
              <a:gd name="connsiteY0" fmla="*/ 0 h 6858000"/>
              <a:gd name="connsiteX1" fmla="*/ 9159586 w 9159586"/>
              <a:gd name="connsiteY1" fmla="*/ 0 h 6858000"/>
              <a:gd name="connsiteX2" fmla="*/ 9159586 w 9159586"/>
              <a:gd name="connsiteY2" fmla="*/ 6858000 h 6858000"/>
              <a:gd name="connsiteX3" fmla="*/ 5380689 w 9159586"/>
              <a:gd name="connsiteY3" fmla="*/ 6858000 h 6858000"/>
              <a:gd name="connsiteX4" fmla="*/ 6811241 w 9159586"/>
              <a:gd name="connsiteY4" fmla="*/ 5057249 h 6858000"/>
              <a:gd name="connsiteX5" fmla="*/ 0 w 9159586"/>
              <a:gd name="connsiteY5" fmla="*/ 1963882 h 6858000"/>
              <a:gd name="connsiteX6" fmla="*/ 15586 w 9159586"/>
              <a:gd name="connsiteY6" fmla="*/ 0 h 6858000"/>
              <a:gd name="connsiteX0" fmla="*/ 15586 w 9159586"/>
              <a:gd name="connsiteY0" fmla="*/ 0 h 6858000"/>
              <a:gd name="connsiteX1" fmla="*/ 9159586 w 9159586"/>
              <a:gd name="connsiteY1" fmla="*/ 0 h 6858000"/>
              <a:gd name="connsiteX2" fmla="*/ 9159586 w 9159586"/>
              <a:gd name="connsiteY2" fmla="*/ 6858000 h 6858000"/>
              <a:gd name="connsiteX3" fmla="*/ 5380689 w 9159586"/>
              <a:gd name="connsiteY3" fmla="*/ 6858000 h 6858000"/>
              <a:gd name="connsiteX4" fmla="*/ 6811241 w 9159586"/>
              <a:gd name="connsiteY4" fmla="*/ 5057249 h 6858000"/>
              <a:gd name="connsiteX5" fmla="*/ 0 w 9159586"/>
              <a:gd name="connsiteY5" fmla="*/ 1963882 h 6858000"/>
              <a:gd name="connsiteX6" fmla="*/ 15586 w 9159586"/>
              <a:gd name="connsiteY6" fmla="*/ 0 h 6858000"/>
              <a:gd name="connsiteX0" fmla="*/ 15586 w 9159586"/>
              <a:gd name="connsiteY0" fmla="*/ 0 h 6858000"/>
              <a:gd name="connsiteX1" fmla="*/ 9159586 w 9159586"/>
              <a:gd name="connsiteY1" fmla="*/ 0 h 6858000"/>
              <a:gd name="connsiteX2" fmla="*/ 9159586 w 9159586"/>
              <a:gd name="connsiteY2" fmla="*/ 6858000 h 6858000"/>
              <a:gd name="connsiteX3" fmla="*/ 5380689 w 9159586"/>
              <a:gd name="connsiteY3" fmla="*/ 6858000 h 6858000"/>
              <a:gd name="connsiteX4" fmla="*/ 6811241 w 9159586"/>
              <a:gd name="connsiteY4" fmla="*/ 5057249 h 6858000"/>
              <a:gd name="connsiteX5" fmla="*/ 1799507 w 9159586"/>
              <a:gd name="connsiteY5" fmla="*/ 2344903 h 6858000"/>
              <a:gd name="connsiteX6" fmla="*/ 0 w 9159586"/>
              <a:gd name="connsiteY6" fmla="*/ 1963882 h 6858000"/>
              <a:gd name="connsiteX7" fmla="*/ 15586 w 9159586"/>
              <a:gd name="connsiteY7" fmla="*/ 0 h 6858000"/>
              <a:gd name="connsiteX0" fmla="*/ 15586 w 9159586"/>
              <a:gd name="connsiteY0" fmla="*/ 0 h 6858000"/>
              <a:gd name="connsiteX1" fmla="*/ 9159586 w 9159586"/>
              <a:gd name="connsiteY1" fmla="*/ 0 h 6858000"/>
              <a:gd name="connsiteX2" fmla="*/ 9159586 w 9159586"/>
              <a:gd name="connsiteY2" fmla="*/ 6858000 h 6858000"/>
              <a:gd name="connsiteX3" fmla="*/ 5380689 w 9159586"/>
              <a:gd name="connsiteY3" fmla="*/ 6858000 h 6858000"/>
              <a:gd name="connsiteX4" fmla="*/ 6811241 w 9159586"/>
              <a:gd name="connsiteY4" fmla="*/ 5057249 h 6858000"/>
              <a:gd name="connsiteX5" fmla="*/ 2921471 w 9159586"/>
              <a:gd name="connsiteY5" fmla="*/ 2737590 h 6858000"/>
              <a:gd name="connsiteX6" fmla="*/ 0 w 9159586"/>
              <a:gd name="connsiteY6" fmla="*/ 1963882 h 6858000"/>
              <a:gd name="connsiteX7" fmla="*/ 15586 w 9159586"/>
              <a:gd name="connsiteY7" fmla="*/ 0 h 6858000"/>
              <a:gd name="connsiteX0" fmla="*/ 15586 w 9159586"/>
              <a:gd name="connsiteY0" fmla="*/ 0 h 6858000"/>
              <a:gd name="connsiteX1" fmla="*/ 9159586 w 9159586"/>
              <a:gd name="connsiteY1" fmla="*/ 0 h 6858000"/>
              <a:gd name="connsiteX2" fmla="*/ 9159586 w 9159586"/>
              <a:gd name="connsiteY2" fmla="*/ 6858000 h 6858000"/>
              <a:gd name="connsiteX3" fmla="*/ 5380689 w 9159586"/>
              <a:gd name="connsiteY3" fmla="*/ 6858000 h 6858000"/>
              <a:gd name="connsiteX4" fmla="*/ 6811241 w 9159586"/>
              <a:gd name="connsiteY4" fmla="*/ 5057249 h 6858000"/>
              <a:gd name="connsiteX5" fmla="*/ 2921471 w 9159586"/>
              <a:gd name="connsiteY5" fmla="*/ 2737590 h 6858000"/>
              <a:gd name="connsiteX6" fmla="*/ 0 w 9159586"/>
              <a:gd name="connsiteY6" fmla="*/ 1963882 h 6858000"/>
              <a:gd name="connsiteX7" fmla="*/ 15586 w 9159586"/>
              <a:gd name="connsiteY7" fmla="*/ 0 h 6858000"/>
              <a:gd name="connsiteX0" fmla="*/ 4367 w 9148367"/>
              <a:gd name="connsiteY0" fmla="*/ 0 h 6858000"/>
              <a:gd name="connsiteX1" fmla="*/ 9148367 w 9148367"/>
              <a:gd name="connsiteY1" fmla="*/ 0 h 6858000"/>
              <a:gd name="connsiteX2" fmla="*/ 9148367 w 9148367"/>
              <a:gd name="connsiteY2" fmla="*/ 6858000 h 6858000"/>
              <a:gd name="connsiteX3" fmla="*/ 5369470 w 9148367"/>
              <a:gd name="connsiteY3" fmla="*/ 6858000 h 6858000"/>
              <a:gd name="connsiteX4" fmla="*/ 6800022 w 9148367"/>
              <a:gd name="connsiteY4" fmla="*/ 5057249 h 6858000"/>
              <a:gd name="connsiteX5" fmla="*/ 2910252 w 9148367"/>
              <a:gd name="connsiteY5" fmla="*/ 2737590 h 6858000"/>
              <a:gd name="connsiteX6" fmla="*/ 0 w 9148367"/>
              <a:gd name="connsiteY6" fmla="*/ 1941443 h 6858000"/>
              <a:gd name="connsiteX7" fmla="*/ 4367 w 9148367"/>
              <a:gd name="connsiteY7" fmla="*/ 0 h 6858000"/>
              <a:gd name="connsiteX0" fmla="*/ 4367 w 9148367"/>
              <a:gd name="connsiteY0" fmla="*/ 0 h 6858000"/>
              <a:gd name="connsiteX1" fmla="*/ 9148367 w 9148367"/>
              <a:gd name="connsiteY1" fmla="*/ 0 h 6858000"/>
              <a:gd name="connsiteX2" fmla="*/ 9148367 w 9148367"/>
              <a:gd name="connsiteY2" fmla="*/ 6858000 h 6858000"/>
              <a:gd name="connsiteX3" fmla="*/ 5369470 w 9148367"/>
              <a:gd name="connsiteY3" fmla="*/ 6858000 h 6858000"/>
              <a:gd name="connsiteX4" fmla="*/ 6800022 w 9148367"/>
              <a:gd name="connsiteY4" fmla="*/ 5057249 h 6858000"/>
              <a:gd name="connsiteX5" fmla="*/ 2910252 w 9148367"/>
              <a:gd name="connsiteY5" fmla="*/ 2737590 h 6858000"/>
              <a:gd name="connsiteX6" fmla="*/ 0 w 9148367"/>
              <a:gd name="connsiteY6" fmla="*/ 1941443 h 6858000"/>
              <a:gd name="connsiteX7" fmla="*/ 4367 w 9148367"/>
              <a:gd name="connsiteY7" fmla="*/ 0 h 6858000"/>
              <a:gd name="connsiteX0" fmla="*/ 4367 w 9148367"/>
              <a:gd name="connsiteY0" fmla="*/ 0 h 6858000"/>
              <a:gd name="connsiteX1" fmla="*/ 9148367 w 9148367"/>
              <a:gd name="connsiteY1" fmla="*/ 0 h 6858000"/>
              <a:gd name="connsiteX2" fmla="*/ 9148367 w 9148367"/>
              <a:gd name="connsiteY2" fmla="*/ 6858000 h 6858000"/>
              <a:gd name="connsiteX3" fmla="*/ 5369470 w 9148367"/>
              <a:gd name="connsiteY3" fmla="*/ 6858000 h 6858000"/>
              <a:gd name="connsiteX4" fmla="*/ 6800022 w 9148367"/>
              <a:gd name="connsiteY4" fmla="*/ 5057249 h 6858000"/>
              <a:gd name="connsiteX5" fmla="*/ 2910252 w 9148367"/>
              <a:gd name="connsiteY5" fmla="*/ 2737590 h 6858000"/>
              <a:gd name="connsiteX6" fmla="*/ 0 w 9148367"/>
              <a:gd name="connsiteY6" fmla="*/ 1941443 h 6858000"/>
              <a:gd name="connsiteX7" fmla="*/ 4367 w 9148367"/>
              <a:gd name="connsiteY7" fmla="*/ 0 h 6858000"/>
              <a:gd name="connsiteX0" fmla="*/ 4367 w 9148367"/>
              <a:gd name="connsiteY0" fmla="*/ 0 h 6858000"/>
              <a:gd name="connsiteX1" fmla="*/ 9148367 w 9148367"/>
              <a:gd name="connsiteY1" fmla="*/ 0 h 6858000"/>
              <a:gd name="connsiteX2" fmla="*/ 9148367 w 9148367"/>
              <a:gd name="connsiteY2" fmla="*/ 6858000 h 6858000"/>
              <a:gd name="connsiteX3" fmla="*/ 5369470 w 9148367"/>
              <a:gd name="connsiteY3" fmla="*/ 6858000 h 6858000"/>
              <a:gd name="connsiteX4" fmla="*/ 6800022 w 9148367"/>
              <a:gd name="connsiteY4" fmla="*/ 5057249 h 6858000"/>
              <a:gd name="connsiteX5" fmla="*/ 2910252 w 9148367"/>
              <a:gd name="connsiteY5" fmla="*/ 2737590 h 6858000"/>
              <a:gd name="connsiteX6" fmla="*/ 0 w 9148367"/>
              <a:gd name="connsiteY6" fmla="*/ 1941443 h 6858000"/>
              <a:gd name="connsiteX7" fmla="*/ 4367 w 9148367"/>
              <a:gd name="connsiteY7" fmla="*/ 0 h 6858000"/>
              <a:gd name="connsiteX0" fmla="*/ 4367 w 9148367"/>
              <a:gd name="connsiteY0" fmla="*/ 0 h 6858000"/>
              <a:gd name="connsiteX1" fmla="*/ 9148367 w 9148367"/>
              <a:gd name="connsiteY1" fmla="*/ 0 h 6858000"/>
              <a:gd name="connsiteX2" fmla="*/ 9148367 w 9148367"/>
              <a:gd name="connsiteY2" fmla="*/ 6858000 h 6858000"/>
              <a:gd name="connsiteX3" fmla="*/ 5369470 w 9148367"/>
              <a:gd name="connsiteY3" fmla="*/ 6858000 h 6858000"/>
              <a:gd name="connsiteX4" fmla="*/ 6800022 w 9148367"/>
              <a:gd name="connsiteY4" fmla="*/ 5057249 h 6858000"/>
              <a:gd name="connsiteX5" fmla="*/ 5322473 w 9148367"/>
              <a:gd name="connsiteY5" fmla="*/ 3410768 h 6858000"/>
              <a:gd name="connsiteX6" fmla="*/ 0 w 9148367"/>
              <a:gd name="connsiteY6" fmla="*/ 1941443 h 6858000"/>
              <a:gd name="connsiteX7" fmla="*/ 4367 w 9148367"/>
              <a:gd name="connsiteY7" fmla="*/ 0 h 6858000"/>
              <a:gd name="connsiteX0" fmla="*/ 4367 w 9148367"/>
              <a:gd name="connsiteY0" fmla="*/ 0 h 6858000"/>
              <a:gd name="connsiteX1" fmla="*/ 9148367 w 9148367"/>
              <a:gd name="connsiteY1" fmla="*/ 0 h 6858000"/>
              <a:gd name="connsiteX2" fmla="*/ 9148367 w 9148367"/>
              <a:gd name="connsiteY2" fmla="*/ 6858000 h 6858000"/>
              <a:gd name="connsiteX3" fmla="*/ 5369470 w 9148367"/>
              <a:gd name="connsiteY3" fmla="*/ 6858000 h 6858000"/>
              <a:gd name="connsiteX4" fmla="*/ 6800022 w 9148367"/>
              <a:gd name="connsiteY4" fmla="*/ 5057249 h 6858000"/>
              <a:gd name="connsiteX5" fmla="*/ 5322473 w 9148367"/>
              <a:gd name="connsiteY5" fmla="*/ 3410768 h 6858000"/>
              <a:gd name="connsiteX6" fmla="*/ 0 w 9148367"/>
              <a:gd name="connsiteY6" fmla="*/ 1941443 h 6858000"/>
              <a:gd name="connsiteX7" fmla="*/ 4367 w 9148367"/>
              <a:gd name="connsiteY7" fmla="*/ 0 h 6858000"/>
              <a:gd name="connsiteX0" fmla="*/ 4367 w 9148367"/>
              <a:gd name="connsiteY0" fmla="*/ 0 h 6858000"/>
              <a:gd name="connsiteX1" fmla="*/ 9148367 w 9148367"/>
              <a:gd name="connsiteY1" fmla="*/ 0 h 6858000"/>
              <a:gd name="connsiteX2" fmla="*/ 9148367 w 9148367"/>
              <a:gd name="connsiteY2" fmla="*/ 6858000 h 6858000"/>
              <a:gd name="connsiteX3" fmla="*/ 5369470 w 9148367"/>
              <a:gd name="connsiteY3" fmla="*/ 6858000 h 6858000"/>
              <a:gd name="connsiteX4" fmla="*/ 6800022 w 9148367"/>
              <a:gd name="connsiteY4" fmla="*/ 5057249 h 6858000"/>
              <a:gd name="connsiteX5" fmla="*/ 5322473 w 9148367"/>
              <a:gd name="connsiteY5" fmla="*/ 3410768 h 6858000"/>
              <a:gd name="connsiteX6" fmla="*/ 0 w 9148367"/>
              <a:gd name="connsiteY6" fmla="*/ 1941443 h 6858000"/>
              <a:gd name="connsiteX7" fmla="*/ 4367 w 9148367"/>
              <a:gd name="connsiteY7" fmla="*/ 0 h 6858000"/>
              <a:gd name="connsiteX0" fmla="*/ 4367 w 9148367"/>
              <a:gd name="connsiteY0" fmla="*/ 0 h 6858000"/>
              <a:gd name="connsiteX1" fmla="*/ 9148367 w 9148367"/>
              <a:gd name="connsiteY1" fmla="*/ 0 h 6858000"/>
              <a:gd name="connsiteX2" fmla="*/ 9148367 w 9148367"/>
              <a:gd name="connsiteY2" fmla="*/ 6858000 h 6858000"/>
              <a:gd name="connsiteX3" fmla="*/ 5369470 w 9148367"/>
              <a:gd name="connsiteY3" fmla="*/ 6858000 h 6858000"/>
              <a:gd name="connsiteX4" fmla="*/ 6800022 w 9148367"/>
              <a:gd name="connsiteY4" fmla="*/ 5057249 h 6858000"/>
              <a:gd name="connsiteX5" fmla="*/ 5322473 w 9148367"/>
              <a:gd name="connsiteY5" fmla="*/ 3410768 h 6858000"/>
              <a:gd name="connsiteX6" fmla="*/ 0 w 9148367"/>
              <a:gd name="connsiteY6" fmla="*/ 1941443 h 6858000"/>
              <a:gd name="connsiteX7" fmla="*/ 4367 w 9148367"/>
              <a:gd name="connsiteY7" fmla="*/ 0 h 6858000"/>
              <a:gd name="connsiteX0" fmla="*/ 263 w 9144263"/>
              <a:gd name="connsiteY0" fmla="*/ 0 h 6858000"/>
              <a:gd name="connsiteX1" fmla="*/ 9144263 w 9144263"/>
              <a:gd name="connsiteY1" fmla="*/ 0 h 6858000"/>
              <a:gd name="connsiteX2" fmla="*/ 9144263 w 9144263"/>
              <a:gd name="connsiteY2" fmla="*/ 6858000 h 6858000"/>
              <a:gd name="connsiteX3" fmla="*/ 5365366 w 9144263"/>
              <a:gd name="connsiteY3" fmla="*/ 6858000 h 6858000"/>
              <a:gd name="connsiteX4" fmla="*/ 6795918 w 9144263"/>
              <a:gd name="connsiteY4" fmla="*/ 5057249 h 6858000"/>
              <a:gd name="connsiteX5" fmla="*/ 5318369 w 9144263"/>
              <a:gd name="connsiteY5" fmla="*/ 3410768 h 6858000"/>
              <a:gd name="connsiteX6" fmla="*/ 2499 w 9144263"/>
              <a:gd name="connsiteY6" fmla="*/ 1961249 h 6858000"/>
              <a:gd name="connsiteX7" fmla="*/ 263 w 9144263"/>
              <a:gd name="connsiteY7" fmla="*/ 0 h 6858000"/>
              <a:gd name="connsiteX0" fmla="*/ 263 w 9144263"/>
              <a:gd name="connsiteY0" fmla="*/ 0 h 6858000"/>
              <a:gd name="connsiteX1" fmla="*/ 9144263 w 9144263"/>
              <a:gd name="connsiteY1" fmla="*/ 0 h 6858000"/>
              <a:gd name="connsiteX2" fmla="*/ 9144263 w 9144263"/>
              <a:gd name="connsiteY2" fmla="*/ 6858000 h 6858000"/>
              <a:gd name="connsiteX3" fmla="*/ 5365366 w 9144263"/>
              <a:gd name="connsiteY3" fmla="*/ 6858000 h 6858000"/>
              <a:gd name="connsiteX4" fmla="*/ 6795918 w 9144263"/>
              <a:gd name="connsiteY4" fmla="*/ 5057249 h 6858000"/>
              <a:gd name="connsiteX5" fmla="*/ 5318369 w 9144263"/>
              <a:gd name="connsiteY5" fmla="*/ 3410768 h 6858000"/>
              <a:gd name="connsiteX6" fmla="*/ 2499 w 9144263"/>
              <a:gd name="connsiteY6" fmla="*/ 1961249 h 6858000"/>
              <a:gd name="connsiteX7" fmla="*/ 263 w 9144263"/>
              <a:gd name="connsiteY7" fmla="*/ 0 h 6858000"/>
              <a:gd name="connsiteX0" fmla="*/ 263 w 9144263"/>
              <a:gd name="connsiteY0" fmla="*/ 0 h 6858000"/>
              <a:gd name="connsiteX1" fmla="*/ 9144263 w 9144263"/>
              <a:gd name="connsiteY1" fmla="*/ 0 h 6858000"/>
              <a:gd name="connsiteX2" fmla="*/ 9144263 w 9144263"/>
              <a:gd name="connsiteY2" fmla="*/ 6858000 h 6858000"/>
              <a:gd name="connsiteX3" fmla="*/ 5365366 w 9144263"/>
              <a:gd name="connsiteY3" fmla="*/ 6858000 h 6858000"/>
              <a:gd name="connsiteX4" fmla="*/ 6795918 w 9144263"/>
              <a:gd name="connsiteY4" fmla="*/ 5057249 h 6858000"/>
              <a:gd name="connsiteX5" fmla="*/ 5318369 w 9144263"/>
              <a:gd name="connsiteY5" fmla="*/ 3410768 h 6858000"/>
              <a:gd name="connsiteX6" fmla="*/ 2499 w 9144263"/>
              <a:gd name="connsiteY6" fmla="*/ 1961249 h 6858000"/>
              <a:gd name="connsiteX7" fmla="*/ 263 w 9144263"/>
              <a:gd name="connsiteY7" fmla="*/ 0 h 6858000"/>
              <a:gd name="connsiteX0" fmla="*/ 263 w 9144263"/>
              <a:gd name="connsiteY0" fmla="*/ 0 h 6858000"/>
              <a:gd name="connsiteX1" fmla="*/ 9144263 w 9144263"/>
              <a:gd name="connsiteY1" fmla="*/ 0 h 6858000"/>
              <a:gd name="connsiteX2" fmla="*/ 9144263 w 9144263"/>
              <a:gd name="connsiteY2" fmla="*/ 6858000 h 6858000"/>
              <a:gd name="connsiteX3" fmla="*/ 5365366 w 9144263"/>
              <a:gd name="connsiteY3" fmla="*/ 6858000 h 6858000"/>
              <a:gd name="connsiteX4" fmla="*/ 6795918 w 9144263"/>
              <a:gd name="connsiteY4" fmla="*/ 5057249 h 6858000"/>
              <a:gd name="connsiteX5" fmla="*/ 5318369 w 9144263"/>
              <a:gd name="connsiteY5" fmla="*/ 3410768 h 6858000"/>
              <a:gd name="connsiteX6" fmla="*/ 2499 w 9144263"/>
              <a:gd name="connsiteY6" fmla="*/ 1961249 h 6858000"/>
              <a:gd name="connsiteX7" fmla="*/ 263 w 9144263"/>
              <a:gd name="connsiteY7" fmla="*/ 0 h 6858000"/>
              <a:gd name="connsiteX0" fmla="*/ 263 w 9144263"/>
              <a:gd name="connsiteY0" fmla="*/ 0 h 6858000"/>
              <a:gd name="connsiteX1" fmla="*/ 9144263 w 9144263"/>
              <a:gd name="connsiteY1" fmla="*/ 0 h 6858000"/>
              <a:gd name="connsiteX2" fmla="*/ 9144263 w 9144263"/>
              <a:gd name="connsiteY2" fmla="*/ 6858000 h 6858000"/>
              <a:gd name="connsiteX3" fmla="*/ 5365366 w 9144263"/>
              <a:gd name="connsiteY3" fmla="*/ 6858000 h 6858000"/>
              <a:gd name="connsiteX4" fmla="*/ 6795918 w 9144263"/>
              <a:gd name="connsiteY4" fmla="*/ 5057249 h 6858000"/>
              <a:gd name="connsiteX5" fmla="*/ 6119880 w 9144263"/>
              <a:gd name="connsiteY5" fmla="*/ 3625257 h 6858000"/>
              <a:gd name="connsiteX6" fmla="*/ 2499 w 9144263"/>
              <a:gd name="connsiteY6" fmla="*/ 1961249 h 6858000"/>
              <a:gd name="connsiteX7" fmla="*/ 263 w 9144263"/>
              <a:gd name="connsiteY7" fmla="*/ 0 h 6858000"/>
              <a:gd name="connsiteX0" fmla="*/ 263 w 9144263"/>
              <a:gd name="connsiteY0" fmla="*/ 0 h 6858000"/>
              <a:gd name="connsiteX1" fmla="*/ 9144263 w 9144263"/>
              <a:gd name="connsiteY1" fmla="*/ 0 h 6858000"/>
              <a:gd name="connsiteX2" fmla="*/ 9144263 w 9144263"/>
              <a:gd name="connsiteY2" fmla="*/ 6858000 h 6858000"/>
              <a:gd name="connsiteX3" fmla="*/ 5365366 w 9144263"/>
              <a:gd name="connsiteY3" fmla="*/ 6858000 h 6858000"/>
              <a:gd name="connsiteX4" fmla="*/ 6795918 w 9144263"/>
              <a:gd name="connsiteY4" fmla="*/ 5057249 h 6858000"/>
              <a:gd name="connsiteX5" fmla="*/ 6119880 w 9144263"/>
              <a:gd name="connsiteY5" fmla="*/ 3625257 h 6858000"/>
              <a:gd name="connsiteX6" fmla="*/ 2499 w 9144263"/>
              <a:gd name="connsiteY6" fmla="*/ 1961249 h 6858000"/>
              <a:gd name="connsiteX7" fmla="*/ 263 w 9144263"/>
              <a:gd name="connsiteY7" fmla="*/ 0 h 6858000"/>
              <a:gd name="connsiteX0" fmla="*/ 263 w 9144263"/>
              <a:gd name="connsiteY0" fmla="*/ 0 h 6858000"/>
              <a:gd name="connsiteX1" fmla="*/ 9144263 w 9144263"/>
              <a:gd name="connsiteY1" fmla="*/ 0 h 6858000"/>
              <a:gd name="connsiteX2" fmla="*/ 9144263 w 9144263"/>
              <a:gd name="connsiteY2" fmla="*/ 6858000 h 6858000"/>
              <a:gd name="connsiteX3" fmla="*/ 5365366 w 9144263"/>
              <a:gd name="connsiteY3" fmla="*/ 6858000 h 6858000"/>
              <a:gd name="connsiteX4" fmla="*/ 6795918 w 9144263"/>
              <a:gd name="connsiteY4" fmla="*/ 5057249 h 6858000"/>
              <a:gd name="connsiteX5" fmla="*/ 6119880 w 9144263"/>
              <a:gd name="connsiteY5" fmla="*/ 3625257 h 6858000"/>
              <a:gd name="connsiteX6" fmla="*/ 2499 w 9144263"/>
              <a:gd name="connsiteY6" fmla="*/ 1961249 h 6858000"/>
              <a:gd name="connsiteX7" fmla="*/ 263 w 9144263"/>
              <a:gd name="connsiteY7" fmla="*/ 0 h 6858000"/>
              <a:gd name="connsiteX0" fmla="*/ 263 w 9144263"/>
              <a:gd name="connsiteY0" fmla="*/ 0 h 6858000"/>
              <a:gd name="connsiteX1" fmla="*/ 9144263 w 9144263"/>
              <a:gd name="connsiteY1" fmla="*/ 0 h 6858000"/>
              <a:gd name="connsiteX2" fmla="*/ 9144263 w 9144263"/>
              <a:gd name="connsiteY2" fmla="*/ 6858000 h 6858000"/>
              <a:gd name="connsiteX3" fmla="*/ 5365366 w 9144263"/>
              <a:gd name="connsiteY3" fmla="*/ 6858000 h 6858000"/>
              <a:gd name="connsiteX4" fmla="*/ 6795918 w 9144263"/>
              <a:gd name="connsiteY4" fmla="*/ 5057249 h 6858000"/>
              <a:gd name="connsiteX5" fmla="*/ 6119880 w 9144263"/>
              <a:gd name="connsiteY5" fmla="*/ 3625257 h 6858000"/>
              <a:gd name="connsiteX6" fmla="*/ 2499 w 9144263"/>
              <a:gd name="connsiteY6" fmla="*/ 1961249 h 6858000"/>
              <a:gd name="connsiteX7" fmla="*/ 263 w 9144263"/>
              <a:gd name="connsiteY7" fmla="*/ 0 h 6858000"/>
              <a:gd name="connsiteX0" fmla="*/ 263 w 9144263"/>
              <a:gd name="connsiteY0" fmla="*/ 0 h 6858000"/>
              <a:gd name="connsiteX1" fmla="*/ 9144263 w 9144263"/>
              <a:gd name="connsiteY1" fmla="*/ 0 h 6858000"/>
              <a:gd name="connsiteX2" fmla="*/ 9144263 w 9144263"/>
              <a:gd name="connsiteY2" fmla="*/ 6858000 h 6858000"/>
              <a:gd name="connsiteX3" fmla="*/ 5365366 w 9144263"/>
              <a:gd name="connsiteY3" fmla="*/ 6858000 h 6858000"/>
              <a:gd name="connsiteX4" fmla="*/ 6795918 w 9144263"/>
              <a:gd name="connsiteY4" fmla="*/ 5057249 h 6858000"/>
              <a:gd name="connsiteX5" fmla="*/ 6255347 w 9144263"/>
              <a:gd name="connsiteY5" fmla="*/ 3664768 h 6858000"/>
              <a:gd name="connsiteX6" fmla="*/ 2499 w 9144263"/>
              <a:gd name="connsiteY6" fmla="*/ 1961249 h 6858000"/>
              <a:gd name="connsiteX7" fmla="*/ 263 w 9144263"/>
              <a:gd name="connsiteY7" fmla="*/ 0 h 6858000"/>
              <a:gd name="connsiteX0" fmla="*/ 263 w 9144263"/>
              <a:gd name="connsiteY0" fmla="*/ 0 h 6858000"/>
              <a:gd name="connsiteX1" fmla="*/ 9144263 w 9144263"/>
              <a:gd name="connsiteY1" fmla="*/ 0 h 6858000"/>
              <a:gd name="connsiteX2" fmla="*/ 9144263 w 9144263"/>
              <a:gd name="connsiteY2" fmla="*/ 6858000 h 6858000"/>
              <a:gd name="connsiteX3" fmla="*/ 5365366 w 9144263"/>
              <a:gd name="connsiteY3" fmla="*/ 6858000 h 6858000"/>
              <a:gd name="connsiteX4" fmla="*/ 6795918 w 9144263"/>
              <a:gd name="connsiteY4" fmla="*/ 5057249 h 6858000"/>
              <a:gd name="connsiteX5" fmla="*/ 6255347 w 9144263"/>
              <a:gd name="connsiteY5" fmla="*/ 3659124 h 6858000"/>
              <a:gd name="connsiteX6" fmla="*/ 2499 w 9144263"/>
              <a:gd name="connsiteY6" fmla="*/ 1961249 h 6858000"/>
              <a:gd name="connsiteX7" fmla="*/ 263 w 9144263"/>
              <a:gd name="connsiteY7" fmla="*/ 0 h 6858000"/>
              <a:gd name="connsiteX0" fmla="*/ 263 w 9144263"/>
              <a:gd name="connsiteY0" fmla="*/ 0 h 6858000"/>
              <a:gd name="connsiteX1" fmla="*/ 9144263 w 9144263"/>
              <a:gd name="connsiteY1" fmla="*/ 0 h 6858000"/>
              <a:gd name="connsiteX2" fmla="*/ 9144263 w 9144263"/>
              <a:gd name="connsiteY2" fmla="*/ 6858000 h 6858000"/>
              <a:gd name="connsiteX3" fmla="*/ 5365366 w 9144263"/>
              <a:gd name="connsiteY3" fmla="*/ 6858000 h 6858000"/>
              <a:gd name="connsiteX4" fmla="*/ 6795918 w 9144263"/>
              <a:gd name="connsiteY4" fmla="*/ 5057249 h 6858000"/>
              <a:gd name="connsiteX5" fmla="*/ 6255347 w 9144263"/>
              <a:gd name="connsiteY5" fmla="*/ 3659124 h 6858000"/>
              <a:gd name="connsiteX6" fmla="*/ 2499 w 9144263"/>
              <a:gd name="connsiteY6" fmla="*/ 1961249 h 6858000"/>
              <a:gd name="connsiteX7" fmla="*/ 263 w 9144263"/>
              <a:gd name="connsiteY7" fmla="*/ 0 h 6858000"/>
              <a:gd name="connsiteX0" fmla="*/ 263 w 9144263"/>
              <a:gd name="connsiteY0" fmla="*/ 0 h 6858000"/>
              <a:gd name="connsiteX1" fmla="*/ 9144263 w 9144263"/>
              <a:gd name="connsiteY1" fmla="*/ 0 h 6858000"/>
              <a:gd name="connsiteX2" fmla="*/ 9144263 w 9144263"/>
              <a:gd name="connsiteY2" fmla="*/ 6858000 h 6858000"/>
              <a:gd name="connsiteX3" fmla="*/ 5365366 w 9144263"/>
              <a:gd name="connsiteY3" fmla="*/ 6858000 h 6858000"/>
              <a:gd name="connsiteX4" fmla="*/ 6795918 w 9144263"/>
              <a:gd name="connsiteY4" fmla="*/ 5057249 h 6858000"/>
              <a:gd name="connsiteX5" fmla="*/ 6255347 w 9144263"/>
              <a:gd name="connsiteY5" fmla="*/ 3659124 h 6858000"/>
              <a:gd name="connsiteX6" fmla="*/ 2499 w 9144263"/>
              <a:gd name="connsiteY6" fmla="*/ 1961249 h 6858000"/>
              <a:gd name="connsiteX7" fmla="*/ 263 w 9144263"/>
              <a:gd name="connsiteY7" fmla="*/ 0 h 6858000"/>
              <a:gd name="connsiteX0" fmla="*/ 263 w 9144263"/>
              <a:gd name="connsiteY0" fmla="*/ 0 h 6858000"/>
              <a:gd name="connsiteX1" fmla="*/ 9144263 w 9144263"/>
              <a:gd name="connsiteY1" fmla="*/ 0 h 6858000"/>
              <a:gd name="connsiteX2" fmla="*/ 9144263 w 9144263"/>
              <a:gd name="connsiteY2" fmla="*/ 6858000 h 6858000"/>
              <a:gd name="connsiteX3" fmla="*/ 5365366 w 9144263"/>
              <a:gd name="connsiteY3" fmla="*/ 6858000 h 6858000"/>
              <a:gd name="connsiteX4" fmla="*/ 6795918 w 9144263"/>
              <a:gd name="connsiteY4" fmla="*/ 5057249 h 6858000"/>
              <a:gd name="connsiteX5" fmla="*/ 6255347 w 9144263"/>
              <a:gd name="connsiteY5" fmla="*/ 3659124 h 6858000"/>
              <a:gd name="connsiteX6" fmla="*/ 2499 w 9144263"/>
              <a:gd name="connsiteY6" fmla="*/ 1961249 h 6858000"/>
              <a:gd name="connsiteX7" fmla="*/ 263 w 9144263"/>
              <a:gd name="connsiteY7" fmla="*/ 0 h 6858000"/>
              <a:gd name="connsiteX0" fmla="*/ 263 w 9144263"/>
              <a:gd name="connsiteY0" fmla="*/ 0 h 6858000"/>
              <a:gd name="connsiteX1" fmla="*/ 9144263 w 9144263"/>
              <a:gd name="connsiteY1" fmla="*/ 0 h 6858000"/>
              <a:gd name="connsiteX2" fmla="*/ 9144263 w 9144263"/>
              <a:gd name="connsiteY2" fmla="*/ 6858000 h 6858000"/>
              <a:gd name="connsiteX3" fmla="*/ 5365366 w 9144263"/>
              <a:gd name="connsiteY3" fmla="*/ 6858000 h 6858000"/>
              <a:gd name="connsiteX4" fmla="*/ 6795918 w 9144263"/>
              <a:gd name="connsiteY4" fmla="*/ 5057249 h 6858000"/>
              <a:gd name="connsiteX5" fmla="*/ 6255347 w 9144263"/>
              <a:gd name="connsiteY5" fmla="*/ 3659124 h 6858000"/>
              <a:gd name="connsiteX6" fmla="*/ 2499 w 9144263"/>
              <a:gd name="connsiteY6" fmla="*/ 1961249 h 6858000"/>
              <a:gd name="connsiteX7" fmla="*/ 263 w 9144263"/>
              <a:gd name="connsiteY7" fmla="*/ 0 h 6858000"/>
              <a:gd name="connsiteX0" fmla="*/ 263 w 9144263"/>
              <a:gd name="connsiteY0" fmla="*/ 0 h 6858000"/>
              <a:gd name="connsiteX1" fmla="*/ 9144263 w 9144263"/>
              <a:gd name="connsiteY1" fmla="*/ 0 h 6858000"/>
              <a:gd name="connsiteX2" fmla="*/ 9144263 w 9144263"/>
              <a:gd name="connsiteY2" fmla="*/ 6858000 h 6858000"/>
              <a:gd name="connsiteX3" fmla="*/ 5365366 w 9144263"/>
              <a:gd name="connsiteY3" fmla="*/ 6858000 h 6858000"/>
              <a:gd name="connsiteX4" fmla="*/ 6795918 w 9144263"/>
              <a:gd name="connsiteY4" fmla="*/ 5057249 h 6858000"/>
              <a:gd name="connsiteX5" fmla="*/ 6255347 w 9144263"/>
              <a:gd name="connsiteY5" fmla="*/ 3659124 h 6858000"/>
              <a:gd name="connsiteX6" fmla="*/ 2499 w 9144263"/>
              <a:gd name="connsiteY6" fmla="*/ 1961249 h 6858000"/>
              <a:gd name="connsiteX7" fmla="*/ 263 w 9144263"/>
              <a:gd name="connsiteY7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144263" h="6858000">
                <a:moveTo>
                  <a:pt x="263" y="0"/>
                </a:moveTo>
                <a:lnTo>
                  <a:pt x="9144263" y="0"/>
                </a:lnTo>
                <a:lnTo>
                  <a:pt x="9144263" y="6858000"/>
                </a:lnTo>
                <a:lnTo>
                  <a:pt x="5365366" y="6858000"/>
                </a:lnTo>
                <a:cubicBezTo>
                  <a:pt x="6638252" y="5247409"/>
                  <a:pt x="6420205" y="5566467"/>
                  <a:pt x="6795918" y="5057249"/>
                </a:cubicBezTo>
                <a:cubicBezTo>
                  <a:pt x="7102054" y="4514075"/>
                  <a:pt x="6794009" y="3825146"/>
                  <a:pt x="6255347" y="3659124"/>
                </a:cubicBezTo>
                <a:lnTo>
                  <a:pt x="2499" y="1961249"/>
                </a:lnTo>
                <a:cubicBezTo>
                  <a:pt x="3955" y="1314101"/>
                  <a:pt x="-1193" y="647148"/>
                  <a:pt x="263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</p:spPr>
        <p:txBody>
          <a:bodyPr/>
          <a:lstStyle>
            <a:lvl1pPr algn="r">
              <a:defRPr sz="1200"/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56000" y="3520144"/>
            <a:ext cx="5568000" cy="824749"/>
          </a:xfrm>
        </p:spPr>
        <p:txBody>
          <a:bodyPr anchor="b" anchorCtr="0"/>
          <a:lstStyle>
            <a:lvl1pPr algn="l">
              <a:defRPr sz="3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56001" y="4765562"/>
            <a:ext cx="5568000" cy="824748"/>
          </a:xfrm>
        </p:spPr>
        <p:txBody>
          <a:bodyPr/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08CDCF25-D7EC-4BC0-988F-AB2E287599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056001" y="5670001"/>
            <a:ext cx="4063255" cy="471027"/>
          </a:xfrm>
        </p:spPr>
        <p:txBody>
          <a:bodyPr/>
          <a:lstStyle>
            <a:lvl1pPr>
              <a:spcAft>
                <a:spcPts val="0"/>
              </a:spcAft>
              <a:defRPr sz="12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22B03D14-EA7B-49C9-ACD2-53AEAAA003A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42400" y="3996000"/>
            <a:ext cx="1560579" cy="11704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66088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Blue">
    <p:bg bwMode="ltGray"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1FD5B482-99FC-46D1-9967-0EBFF52E6B3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62902"/>
            <a:ext cx="9223267" cy="4895098"/>
          </a:xfrm>
          <a:prstGeom prst="rect">
            <a:avLst/>
          </a:prstGeom>
        </p:spPr>
      </p:pic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08CDCF25-D7EC-4BC0-988F-AB2E287599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056001" y="5670001"/>
            <a:ext cx="4063255" cy="471027"/>
          </a:xfrm>
        </p:spPr>
        <p:txBody>
          <a:bodyPr/>
          <a:lstStyle>
            <a:lvl1pPr>
              <a:spcAft>
                <a:spcPts val="0"/>
              </a:spcAft>
              <a:defRPr sz="12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B9DBEFCF-17D2-4B4F-9CCB-D86F53AA7277}"/>
              </a:ext>
            </a:extLst>
          </p:cNvPr>
          <p:cNvCxnSpPr/>
          <p:nvPr userDrawn="1"/>
        </p:nvCxnSpPr>
        <p:spPr>
          <a:xfrm>
            <a:off x="1056000" y="4543200"/>
            <a:ext cx="86400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Picture 11">
            <a:extLst>
              <a:ext uri="{FF2B5EF4-FFF2-40B4-BE49-F238E27FC236}">
                <a16:creationId xmlns:a16="http://schemas.microsoft.com/office/drawing/2014/main" id="{0BC51FD2-4DBD-4B73-B813-1F3AE3657E90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42400" y="3996000"/>
            <a:ext cx="1560579" cy="1170434"/>
          </a:xfrm>
          <a:prstGeom prst="rect">
            <a:avLst/>
          </a:prstGeom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BEF9F3E1-6781-4525-A226-91583605D5C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56000" y="3520144"/>
            <a:ext cx="5568000" cy="824749"/>
          </a:xfrm>
        </p:spPr>
        <p:txBody>
          <a:bodyPr anchor="b" anchorCtr="0"/>
          <a:lstStyle>
            <a:lvl1pPr algn="l">
              <a:defRPr sz="3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B1898ED8-05A6-45CF-96B5-C6A38570BD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56001" y="4765562"/>
            <a:ext cx="5568000" cy="824748"/>
          </a:xfrm>
        </p:spPr>
        <p:txBody>
          <a:bodyPr/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51172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Turquoise">
    <p:bg bwMode="ltGray"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1FD5B482-99FC-46D1-9967-0EBFF52E6B3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62902"/>
            <a:ext cx="9223267" cy="4895098"/>
          </a:xfrm>
          <a:prstGeom prst="rect">
            <a:avLst/>
          </a:prstGeom>
        </p:spPr>
      </p:pic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08CDCF25-D7EC-4BC0-988F-AB2E287599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056001" y="5670001"/>
            <a:ext cx="4063255" cy="471027"/>
          </a:xfrm>
        </p:spPr>
        <p:txBody>
          <a:bodyPr/>
          <a:lstStyle>
            <a:lvl1pPr>
              <a:spcAft>
                <a:spcPts val="0"/>
              </a:spcAft>
              <a:defRPr sz="12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D503906-9457-475E-97A8-4CFD0D3E0DFD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42400" y="3996000"/>
            <a:ext cx="1560579" cy="1170434"/>
          </a:xfrm>
          <a:prstGeom prst="rect">
            <a:avLst/>
          </a:prstGeom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52607B7E-2055-414F-A33B-0E2289E3ABE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56000" y="3520144"/>
            <a:ext cx="5568000" cy="824749"/>
          </a:xfrm>
        </p:spPr>
        <p:txBody>
          <a:bodyPr anchor="b" anchorCtr="0"/>
          <a:lstStyle>
            <a:lvl1pPr algn="l">
              <a:defRPr sz="3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0D1C1C5B-96DC-46A4-AD20-40757B58010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56001" y="4765562"/>
            <a:ext cx="5568000" cy="824748"/>
          </a:xfrm>
        </p:spPr>
        <p:txBody>
          <a:bodyPr/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665433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Teal">
    <p:bg bwMode="ltGray"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1FD5B482-99FC-46D1-9967-0EBFF52E6B3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62902"/>
            <a:ext cx="9223267" cy="4895098"/>
          </a:xfrm>
          <a:prstGeom prst="rect">
            <a:avLst/>
          </a:prstGeom>
        </p:spPr>
      </p:pic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08CDCF25-D7EC-4BC0-988F-AB2E287599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056001" y="5670001"/>
            <a:ext cx="4063255" cy="471027"/>
          </a:xfrm>
        </p:spPr>
        <p:txBody>
          <a:bodyPr/>
          <a:lstStyle>
            <a:lvl1pPr>
              <a:spcAft>
                <a:spcPts val="0"/>
              </a:spcAft>
              <a:defRPr sz="12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561B732-47B1-489D-B084-5EAFA82D0912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42400" y="3996000"/>
            <a:ext cx="1560579" cy="1170434"/>
          </a:xfrm>
          <a:prstGeom prst="rect">
            <a:avLst/>
          </a:prstGeom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068DF000-7C80-486C-9EDE-C2FBC677BD5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56000" y="3520144"/>
            <a:ext cx="5568000" cy="824749"/>
          </a:xfrm>
        </p:spPr>
        <p:txBody>
          <a:bodyPr anchor="b" anchorCtr="0"/>
          <a:lstStyle>
            <a:lvl1pPr algn="l">
              <a:defRPr sz="3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9D231C22-49E4-4709-9D0B-F8BE0778AA7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56001" y="4765562"/>
            <a:ext cx="5568000" cy="824748"/>
          </a:xfrm>
        </p:spPr>
        <p:txBody>
          <a:bodyPr/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983482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bg bwMode="ltGray"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098011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, Content and Imag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DC170A6A-0483-48FF-8067-4AD43A3E59BD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183968" y="0"/>
            <a:ext cx="5008033" cy="6858000"/>
          </a:xfrm>
          <a:custGeom>
            <a:avLst/>
            <a:gdLst>
              <a:gd name="connsiteX0" fmla="*/ 0 w 3756025"/>
              <a:gd name="connsiteY0" fmla="*/ 0 h 6858000"/>
              <a:gd name="connsiteX1" fmla="*/ 3756025 w 3756025"/>
              <a:gd name="connsiteY1" fmla="*/ 0 h 6858000"/>
              <a:gd name="connsiteX2" fmla="*/ 3756025 w 3756025"/>
              <a:gd name="connsiteY2" fmla="*/ 6858000 h 6858000"/>
              <a:gd name="connsiteX3" fmla="*/ 0 w 3756025"/>
              <a:gd name="connsiteY3" fmla="*/ 6858000 h 6858000"/>
              <a:gd name="connsiteX4" fmla="*/ 0 w 3756025"/>
              <a:gd name="connsiteY4" fmla="*/ 0 h 6858000"/>
              <a:gd name="connsiteX0" fmla="*/ 1517073 w 3756025"/>
              <a:gd name="connsiteY0" fmla="*/ 0 h 6858000"/>
              <a:gd name="connsiteX1" fmla="*/ 3756025 w 3756025"/>
              <a:gd name="connsiteY1" fmla="*/ 0 h 6858000"/>
              <a:gd name="connsiteX2" fmla="*/ 3756025 w 3756025"/>
              <a:gd name="connsiteY2" fmla="*/ 6858000 h 6858000"/>
              <a:gd name="connsiteX3" fmla="*/ 0 w 3756025"/>
              <a:gd name="connsiteY3" fmla="*/ 6858000 h 6858000"/>
              <a:gd name="connsiteX4" fmla="*/ 1517073 w 3756025"/>
              <a:gd name="connsiteY4" fmla="*/ 0 h 6858000"/>
              <a:gd name="connsiteX0" fmla="*/ 1787237 w 3756025"/>
              <a:gd name="connsiteY0" fmla="*/ 0 h 6858000"/>
              <a:gd name="connsiteX1" fmla="*/ 3756025 w 3756025"/>
              <a:gd name="connsiteY1" fmla="*/ 0 h 6858000"/>
              <a:gd name="connsiteX2" fmla="*/ 3756025 w 3756025"/>
              <a:gd name="connsiteY2" fmla="*/ 6858000 h 6858000"/>
              <a:gd name="connsiteX3" fmla="*/ 0 w 3756025"/>
              <a:gd name="connsiteY3" fmla="*/ 6858000 h 6858000"/>
              <a:gd name="connsiteX4" fmla="*/ 1787237 w 3756025"/>
              <a:gd name="connsiteY4" fmla="*/ 0 h 6858000"/>
              <a:gd name="connsiteX0" fmla="*/ 1652155 w 3756025"/>
              <a:gd name="connsiteY0" fmla="*/ 0 h 6858000"/>
              <a:gd name="connsiteX1" fmla="*/ 3756025 w 3756025"/>
              <a:gd name="connsiteY1" fmla="*/ 0 h 6858000"/>
              <a:gd name="connsiteX2" fmla="*/ 3756025 w 3756025"/>
              <a:gd name="connsiteY2" fmla="*/ 6858000 h 6858000"/>
              <a:gd name="connsiteX3" fmla="*/ 0 w 3756025"/>
              <a:gd name="connsiteY3" fmla="*/ 6858000 h 6858000"/>
              <a:gd name="connsiteX4" fmla="*/ 1652155 w 3756025"/>
              <a:gd name="connsiteY4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756025" h="6858000">
                <a:moveTo>
                  <a:pt x="1652155" y="0"/>
                </a:moveTo>
                <a:lnTo>
                  <a:pt x="3756025" y="0"/>
                </a:lnTo>
                <a:lnTo>
                  <a:pt x="3756025" y="6858000"/>
                </a:lnTo>
                <a:lnTo>
                  <a:pt x="0" y="6858000"/>
                </a:lnTo>
                <a:lnTo>
                  <a:pt x="1652155" y="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</p:spPr>
        <p:txBody>
          <a:bodyPr/>
          <a:lstStyle>
            <a:lvl1pPr algn="r">
              <a:defRPr sz="1200"/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640049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, Content and Image 2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56000" y="2426400"/>
            <a:ext cx="7200000" cy="34029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369600F4-98FE-4136-9969-034185ABC33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387660" y="2473326"/>
            <a:ext cx="4804339" cy="4384675"/>
          </a:xfrm>
          <a:custGeom>
            <a:avLst/>
            <a:gdLst>
              <a:gd name="connsiteX0" fmla="*/ 0 w 1833562"/>
              <a:gd name="connsiteY0" fmla="*/ 0 h 4384675"/>
              <a:gd name="connsiteX1" fmla="*/ 1833562 w 1833562"/>
              <a:gd name="connsiteY1" fmla="*/ 0 h 4384675"/>
              <a:gd name="connsiteX2" fmla="*/ 1833562 w 1833562"/>
              <a:gd name="connsiteY2" fmla="*/ 4384675 h 4384675"/>
              <a:gd name="connsiteX3" fmla="*/ 0 w 1833562"/>
              <a:gd name="connsiteY3" fmla="*/ 4384675 h 4384675"/>
              <a:gd name="connsiteX4" fmla="*/ 0 w 1833562"/>
              <a:gd name="connsiteY4" fmla="*/ 0 h 4384675"/>
              <a:gd name="connsiteX0" fmla="*/ 0 w 3080472"/>
              <a:gd name="connsiteY0" fmla="*/ 1995055 h 4384675"/>
              <a:gd name="connsiteX1" fmla="*/ 3080472 w 3080472"/>
              <a:gd name="connsiteY1" fmla="*/ 0 h 4384675"/>
              <a:gd name="connsiteX2" fmla="*/ 3080472 w 3080472"/>
              <a:gd name="connsiteY2" fmla="*/ 4384675 h 4384675"/>
              <a:gd name="connsiteX3" fmla="*/ 1246910 w 3080472"/>
              <a:gd name="connsiteY3" fmla="*/ 4384675 h 4384675"/>
              <a:gd name="connsiteX4" fmla="*/ 0 w 3080472"/>
              <a:gd name="connsiteY4" fmla="*/ 1995055 h 4384675"/>
              <a:gd name="connsiteX0" fmla="*/ 0 w 3080472"/>
              <a:gd name="connsiteY0" fmla="*/ 1995055 h 4384675"/>
              <a:gd name="connsiteX1" fmla="*/ 3080472 w 3080472"/>
              <a:gd name="connsiteY1" fmla="*/ 0 h 4384675"/>
              <a:gd name="connsiteX2" fmla="*/ 3080472 w 3080472"/>
              <a:gd name="connsiteY2" fmla="*/ 4384675 h 4384675"/>
              <a:gd name="connsiteX3" fmla="*/ 1246910 w 3080472"/>
              <a:gd name="connsiteY3" fmla="*/ 4384675 h 4384675"/>
              <a:gd name="connsiteX4" fmla="*/ 529504 w 3080472"/>
              <a:gd name="connsiteY4" fmla="*/ 2997489 h 4384675"/>
              <a:gd name="connsiteX5" fmla="*/ 0 w 3080472"/>
              <a:gd name="connsiteY5" fmla="*/ 1995055 h 4384675"/>
              <a:gd name="connsiteX0" fmla="*/ 114733 w 3195205"/>
              <a:gd name="connsiteY0" fmla="*/ 1995055 h 4384675"/>
              <a:gd name="connsiteX1" fmla="*/ 3195205 w 3195205"/>
              <a:gd name="connsiteY1" fmla="*/ 0 h 4384675"/>
              <a:gd name="connsiteX2" fmla="*/ 3195205 w 3195205"/>
              <a:gd name="connsiteY2" fmla="*/ 4384675 h 4384675"/>
              <a:gd name="connsiteX3" fmla="*/ 1361643 w 3195205"/>
              <a:gd name="connsiteY3" fmla="*/ 4384675 h 4384675"/>
              <a:gd name="connsiteX4" fmla="*/ 0 w 3195205"/>
              <a:gd name="connsiteY4" fmla="*/ 3506643 h 4384675"/>
              <a:gd name="connsiteX5" fmla="*/ 114733 w 3195205"/>
              <a:gd name="connsiteY5" fmla="*/ 1995055 h 4384675"/>
              <a:gd name="connsiteX0" fmla="*/ 445870 w 3526342"/>
              <a:gd name="connsiteY0" fmla="*/ 1995055 h 4384675"/>
              <a:gd name="connsiteX1" fmla="*/ 3526342 w 3526342"/>
              <a:gd name="connsiteY1" fmla="*/ 0 h 4384675"/>
              <a:gd name="connsiteX2" fmla="*/ 3526342 w 3526342"/>
              <a:gd name="connsiteY2" fmla="*/ 4384675 h 4384675"/>
              <a:gd name="connsiteX3" fmla="*/ 1692780 w 3526342"/>
              <a:gd name="connsiteY3" fmla="*/ 4384675 h 4384675"/>
              <a:gd name="connsiteX4" fmla="*/ 331137 w 3526342"/>
              <a:gd name="connsiteY4" fmla="*/ 3506643 h 4384675"/>
              <a:gd name="connsiteX5" fmla="*/ 445870 w 3526342"/>
              <a:gd name="connsiteY5" fmla="*/ 1995055 h 4384675"/>
              <a:gd name="connsiteX0" fmla="*/ 455078 w 3535550"/>
              <a:gd name="connsiteY0" fmla="*/ 1995055 h 4384675"/>
              <a:gd name="connsiteX1" fmla="*/ 3535550 w 3535550"/>
              <a:gd name="connsiteY1" fmla="*/ 0 h 4384675"/>
              <a:gd name="connsiteX2" fmla="*/ 3535550 w 3535550"/>
              <a:gd name="connsiteY2" fmla="*/ 4384675 h 4384675"/>
              <a:gd name="connsiteX3" fmla="*/ 1701988 w 3535550"/>
              <a:gd name="connsiteY3" fmla="*/ 4384675 h 4384675"/>
              <a:gd name="connsiteX4" fmla="*/ 340345 w 3535550"/>
              <a:gd name="connsiteY4" fmla="*/ 3506643 h 4384675"/>
              <a:gd name="connsiteX5" fmla="*/ 455078 w 3535550"/>
              <a:gd name="connsiteY5" fmla="*/ 1995055 h 4384675"/>
              <a:gd name="connsiteX0" fmla="*/ 603704 w 3684176"/>
              <a:gd name="connsiteY0" fmla="*/ 1995055 h 4384675"/>
              <a:gd name="connsiteX1" fmla="*/ 3684176 w 3684176"/>
              <a:gd name="connsiteY1" fmla="*/ 0 h 4384675"/>
              <a:gd name="connsiteX2" fmla="*/ 3684176 w 3684176"/>
              <a:gd name="connsiteY2" fmla="*/ 4384675 h 4384675"/>
              <a:gd name="connsiteX3" fmla="*/ 1850614 w 3684176"/>
              <a:gd name="connsiteY3" fmla="*/ 4384675 h 4384675"/>
              <a:gd name="connsiteX4" fmla="*/ 488971 w 3684176"/>
              <a:gd name="connsiteY4" fmla="*/ 3506643 h 4384675"/>
              <a:gd name="connsiteX5" fmla="*/ 603704 w 3684176"/>
              <a:gd name="connsiteY5" fmla="*/ 1995055 h 4384675"/>
              <a:gd name="connsiteX0" fmla="*/ 489914 w 3570386"/>
              <a:gd name="connsiteY0" fmla="*/ 1995055 h 4384675"/>
              <a:gd name="connsiteX1" fmla="*/ 3570386 w 3570386"/>
              <a:gd name="connsiteY1" fmla="*/ 0 h 4384675"/>
              <a:gd name="connsiteX2" fmla="*/ 3570386 w 3570386"/>
              <a:gd name="connsiteY2" fmla="*/ 4384675 h 4384675"/>
              <a:gd name="connsiteX3" fmla="*/ 1736824 w 3570386"/>
              <a:gd name="connsiteY3" fmla="*/ 4384675 h 4384675"/>
              <a:gd name="connsiteX4" fmla="*/ 375181 w 3570386"/>
              <a:gd name="connsiteY4" fmla="*/ 3506643 h 4384675"/>
              <a:gd name="connsiteX5" fmla="*/ 489914 w 3570386"/>
              <a:gd name="connsiteY5" fmla="*/ 1995055 h 4384675"/>
              <a:gd name="connsiteX0" fmla="*/ 521381 w 3601853"/>
              <a:gd name="connsiteY0" fmla="*/ 1995055 h 4384675"/>
              <a:gd name="connsiteX1" fmla="*/ 3601853 w 3601853"/>
              <a:gd name="connsiteY1" fmla="*/ 0 h 4384675"/>
              <a:gd name="connsiteX2" fmla="*/ 3601853 w 3601853"/>
              <a:gd name="connsiteY2" fmla="*/ 4384675 h 4384675"/>
              <a:gd name="connsiteX3" fmla="*/ 1768291 w 3601853"/>
              <a:gd name="connsiteY3" fmla="*/ 4384675 h 4384675"/>
              <a:gd name="connsiteX4" fmla="*/ 406648 w 3601853"/>
              <a:gd name="connsiteY4" fmla="*/ 3506643 h 4384675"/>
              <a:gd name="connsiteX5" fmla="*/ 521381 w 3601853"/>
              <a:gd name="connsiteY5" fmla="*/ 1995055 h 4384675"/>
              <a:gd name="connsiteX0" fmla="*/ 521381 w 3601853"/>
              <a:gd name="connsiteY0" fmla="*/ 1995055 h 4384675"/>
              <a:gd name="connsiteX1" fmla="*/ 3601853 w 3601853"/>
              <a:gd name="connsiteY1" fmla="*/ 0 h 4384675"/>
              <a:gd name="connsiteX2" fmla="*/ 3601853 w 3601853"/>
              <a:gd name="connsiteY2" fmla="*/ 4384675 h 4384675"/>
              <a:gd name="connsiteX3" fmla="*/ 1768291 w 3601853"/>
              <a:gd name="connsiteY3" fmla="*/ 4384675 h 4384675"/>
              <a:gd name="connsiteX4" fmla="*/ 406648 w 3601853"/>
              <a:gd name="connsiteY4" fmla="*/ 3506643 h 4384675"/>
              <a:gd name="connsiteX5" fmla="*/ 521381 w 3601853"/>
              <a:gd name="connsiteY5" fmla="*/ 1995055 h 4384675"/>
              <a:gd name="connsiteX0" fmla="*/ 513835 w 3594307"/>
              <a:gd name="connsiteY0" fmla="*/ 1995055 h 4384675"/>
              <a:gd name="connsiteX1" fmla="*/ 3594307 w 3594307"/>
              <a:gd name="connsiteY1" fmla="*/ 0 h 4384675"/>
              <a:gd name="connsiteX2" fmla="*/ 3594307 w 3594307"/>
              <a:gd name="connsiteY2" fmla="*/ 4384675 h 4384675"/>
              <a:gd name="connsiteX3" fmla="*/ 1760745 w 3594307"/>
              <a:gd name="connsiteY3" fmla="*/ 4384675 h 4384675"/>
              <a:gd name="connsiteX4" fmla="*/ 399102 w 3594307"/>
              <a:gd name="connsiteY4" fmla="*/ 3506643 h 4384675"/>
              <a:gd name="connsiteX5" fmla="*/ 513835 w 3594307"/>
              <a:gd name="connsiteY5" fmla="*/ 1995055 h 4384675"/>
              <a:gd name="connsiteX0" fmla="*/ 505807 w 3586279"/>
              <a:gd name="connsiteY0" fmla="*/ 1995055 h 4384675"/>
              <a:gd name="connsiteX1" fmla="*/ 3586279 w 3586279"/>
              <a:gd name="connsiteY1" fmla="*/ 0 h 4384675"/>
              <a:gd name="connsiteX2" fmla="*/ 3586279 w 3586279"/>
              <a:gd name="connsiteY2" fmla="*/ 4384675 h 4384675"/>
              <a:gd name="connsiteX3" fmla="*/ 1752717 w 3586279"/>
              <a:gd name="connsiteY3" fmla="*/ 4384675 h 4384675"/>
              <a:gd name="connsiteX4" fmla="*/ 391074 w 3586279"/>
              <a:gd name="connsiteY4" fmla="*/ 3506643 h 4384675"/>
              <a:gd name="connsiteX5" fmla="*/ 505807 w 3586279"/>
              <a:gd name="connsiteY5" fmla="*/ 1995055 h 4384675"/>
              <a:gd name="connsiteX0" fmla="*/ 513419 w 3593891"/>
              <a:gd name="connsiteY0" fmla="*/ 1995055 h 4384675"/>
              <a:gd name="connsiteX1" fmla="*/ 3593891 w 3593891"/>
              <a:gd name="connsiteY1" fmla="*/ 0 h 4384675"/>
              <a:gd name="connsiteX2" fmla="*/ 3593891 w 3593891"/>
              <a:gd name="connsiteY2" fmla="*/ 4384675 h 4384675"/>
              <a:gd name="connsiteX3" fmla="*/ 1760329 w 3593891"/>
              <a:gd name="connsiteY3" fmla="*/ 4384675 h 4384675"/>
              <a:gd name="connsiteX4" fmla="*/ 398686 w 3593891"/>
              <a:gd name="connsiteY4" fmla="*/ 3506643 h 4384675"/>
              <a:gd name="connsiteX5" fmla="*/ 513419 w 3593891"/>
              <a:gd name="connsiteY5" fmla="*/ 1995055 h 4384675"/>
              <a:gd name="connsiteX0" fmla="*/ 521103 w 3601575"/>
              <a:gd name="connsiteY0" fmla="*/ 1995055 h 4384675"/>
              <a:gd name="connsiteX1" fmla="*/ 3601575 w 3601575"/>
              <a:gd name="connsiteY1" fmla="*/ 0 h 4384675"/>
              <a:gd name="connsiteX2" fmla="*/ 3601575 w 3601575"/>
              <a:gd name="connsiteY2" fmla="*/ 4384675 h 4384675"/>
              <a:gd name="connsiteX3" fmla="*/ 1768013 w 3601575"/>
              <a:gd name="connsiteY3" fmla="*/ 4384675 h 4384675"/>
              <a:gd name="connsiteX4" fmla="*/ 406370 w 3601575"/>
              <a:gd name="connsiteY4" fmla="*/ 3506643 h 4384675"/>
              <a:gd name="connsiteX5" fmla="*/ 521103 w 3601575"/>
              <a:gd name="connsiteY5" fmla="*/ 1995055 h 4384675"/>
              <a:gd name="connsiteX0" fmla="*/ 336124 w 3416596"/>
              <a:gd name="connsiteY0" fmla="*/ 2051784 h 4441404"/>
              <a:gd name="connsiteX1" fmla="*/ 3416596 w 3416596"/>
              <a:gd name="connsiteY1" fmla="*/ 56729 h 4441404"/>
              <a:gd name="connsiteX2" fmla="*/ 3416596 w 3416596"/>
              <a:gd name="connsiteY2" fmla="*/ 4441404 h 4441404"/>
              <a:gd name="connsiteX3" fmla="*/ 1583034 w 3416596"/>
              <a:gd name="connsiteY3" fmla="*/ 4441404 h 4441404"/>
              <a:gd name="connsiteX4" fmla="*/ 221391 w 3416596"/>
              <a:gd name="connsiteY4" fmla="*/ 3563372 h 4441404"/>
              <a:gd name="connsiteX5" fmla="*/ 336124 w 3416596"/>
              <a:gd name="connsiteY5" fmla="*/ 2051784 h 4441404"/>
              <a:gd name="connsiteX0" fmla="*/ 389542 w 3470014"/>
              <a:gd name="connsiteY0" fmla="*/ 2047783 h 4437403"/>
              <a:gd name="connsiteX1" fmla="*/ 3470014 w 3470014"/>
              <a:gd name="connsiteY1" fmla="*/ 52728 h 4437403"/>
              <a:gd name="connsiteX2" fmla="*/ 3470014 w 3470014"/>
              <a:gd name="connsiteY2" fmla="*/ 4437403 h 4437403"/>
              <a:gd name="connsiteX3" fmla="*/ 1636452 w 3470014"/>
              <a:gd name="connsiteY3" fmla="*/ 4437403 h 4437403"/>
              <a:gd name="connsiteX4" fmla="*/ 274809 w 3470014"/>
              <a:gd name="connsiteY4" fmla="*/ 3559371 h 4437403"/>
              <a:gd name="connsiteX5" fmla="*/ 389542 w 3470014"/>
              <a:gd name="connsiteY5" fmla="*/ 2047783 h 4437403"/>
              <a:gd name="connsiteX0" fmla="*/ 512816 w 3593288"/>
              <a:gd name="connsiteY0" fmla="*/ 2047881 h 4437501"/>
              <a:gd name="connsiteX1" fmla="*/ 3593288 w 3593288"/>
              <a:gd name="connsiteY1" fmla="*/ 52826 h 4437501"/>
              <a:gd name="connsiteX2" fmla="*/ 3593288 w 3593288"/>
              <a:gd name="connsiteY2" fmla="*/ 4437501 h 4437501"/>
              <a:gd name="connsiteX3" fmla="*/ 1759726 w 3593288"/>
              <a:gd name="connsiteY3" fmla="*/ 4437501 h 4437501"/>
              <a:gd name="connsiteX4" fmla="*/ 398083 w 3593288"/>
              <a:gd name="connsiteY4" fmla="*/ 3559469 h 4437501"/>
              <a:gd name="connsiteX5" fmla="*/ 512816 w 3593288"/>
              <a:gd name="connsiteY5" fmla="*/ 2047881 h 4437501"/>
              <a:gd name="connsiteX0" fmla="*/ 512816 w 3593288"/>
              <a:gd name="connsiteY0" fmla="*/ 1995055 h 4384675"/>
              <a:gd name="connsiteX1" fmla="*/ 3593288 w 3593288"/>
              <a:gd name="connsiteY1" fmla="*/ 0 h 4384675"/>
              <a:gd name="connsiteX2" fmla="*/ 3593288 w 3593288"/>
              <a:gd name="connsiteY2" fmla="*/ 4384675 h 4384675"/>
              <a:gd name="connsiteX3" fmla="*/ 1759726 w 3593288"/>
              <a:gd name="connsiteY3" fmla="*/ 4384675 h 4384675"/>
              <a:gd name="connsiteX4" fmla="*/ 398083 w 3593288"/>
              <a:gd name="connsiteY4" fmla="*/ 3506643 h 4384675"/>
              <a:gd name="connsiteX5" fmla="*/ 512816 w 3593288"/>
              <a:gd name="connsiteY5" fmla="*/ 1995055 h 4384675"/>
              <a:gd name="connsiteX0" fmla="*/ 512816 w 3593288"/>
              <a:gd name="connsiteY0" fmla="*/ 1995055 h 4384675"/>
              <a:gd name="connsiteX1" fmla="*/ 3593288 w 3593288"/>
              <a:gd name="connsiteY1" fmla="*/ 0 h 4384675"/>
              <a:gd name="connsiteX2" fmla="*/ 3593288 w 3593288"/>
              <a:gd name="connsiteY2" fmla="*/ 4384675 h 4384675"/>
              <a:gd name="connsiteX3" fmla="*/ 1759726 w 3593288"/>
              <a:gd name="connsiteY3" fmla="*/ 4384675 h 4384675"/>
              <a:gd name="connsiteX4" fmla="*/ 398083 w 3593288"/>
              <a:gd name="connsiteY4" fmla="*/ 3506643 h 4384675"/>
              <a:gd name="connsiteX5" fmla="*/ 512816 w 3593288"/>
              <a:gd name="connsiteY5" fmla="*/ 1995055 h 4384675"/>
              <a:gd name="connsiteX0" fmla="*/ 512816 w 3593288"/>
              <a:gd name="connsiteY0" fmla="*/ 1995055 h 4384675"/>
              <a:gd name="connsiteX1" fmla="*/ 3593288 w 3593288"/>
              <a:gd name="connsiteY1" fmla="*/ 0 h 4384675"/>
              <a:gd name="connsiteX2" fmla="*/ 3593288 w 3593288"/>
              <a:gd name="connsiteY2" fmla="*/ 4384675 h 4384675"/>
              <a:gd name="connsiteX3" fmla="*/ 1759726 w 3593288"/>
              <a:gd name="connsiteY3" fmla="*/ 4384675 h 4384675"/>
              <a:gd name="connsiteX4" fmla="*/ 398083 w 3593288"/>
              <a:gd name="connsiteY4" fmla="*/ 3506643 h 4384675"/>
              <a:gd name="connsiteX5" fmla="*/ 512816 w 3593288"/>
              <a:gd name="connsiteY5" fmla="*/ 1995055 h 4384675"/>
              <a:gd name="connsiteX0" fmla="*/ 512816 w 3593288"/>
              <a:gd name="connsiteY0" fmla="*/ 1984664 h 4384675"/>
              <a:gd name="connsiteX1" fmla="*/ 3593288 w 3593288"/>
              <a:gd name="connsiteY1" fmla="*/ 0 h 4384675"/>
              <a:gd name="connsiteX2" fmla="*/ 3593288 w 3593288"/>
              <a:gd name="connsiteY2" fmla="*/ 4384675 h 4384675"/>
              <a:gd name="connsiteX3" fmla="*/ 1759726 w 3593288"/>
              <a:gd name="connsiteY3" fmla="*/ 4384675 h 4384675"/>
              <a:gd name="connsiteX4" fmla="*/ 398083 w 3593288"/>
              <a:gd name="connsiteY4" fmla="*/ 3506643 h 4384675"/>
              <a:gd name="connsiteX5" fmla="*/ 512816 w 3593288"/>
              <a:gd name="connsiteY5" fmla="*/ 1984664 h 4384675"/>
              <a:gd name="connsiteX0" fmla="*/ 336124 w 3416596"/>
              <a:gd name="connsiteY0" fmla="*/ 1984664 h 4384675"/>
              <a:gd name="connsiteX1" fmla="*/ 3416596 w 3416596"/>
              <a:gd name="connsiteY1" fmla="*/ 0 h 4384675"/>
              <a:gd name="connsiteX2" fmla="*/ 3416596 w 3416596"/>
              <a:gd name="connsiteY2" fmla="*/ 4384675 h 4384675"/>
              <a:gd name="connsiteX3" fmla="*/ 1583034 w 3416596"/>
              <a:gd name="connsiteY3" fmla="*/ 4384675 h 4384675"/>
              <a:gd name="connsiteX4" fmla="*/ 221391 w 3416596"/>
              <a:gd name="connsiteY4" fmla="*/ 3506643 h 4384675"/>
              <a:gd name="connsiteX5" fmla="*/ 336124 w 3416596"/>
              <a:gd name="connsiteY5" fmla="*/ 1984664 h 4384675"/>
              <a:gd name="connsiteX0" fmla="*/ 336124 w 3416596"/>
              <a:gd name="connsiteY0" fmla="*/ 1984664 h 4384675"/>
              <a:gd name="connsiteX1" fmla="*/ 3416596 w 3416596"/>
              <a:gd name="connsiteY1" fmla="*/ 0 h 4384675"/>
              <a:gd name="connsiteX2" fmla="*/ 3416596 w 3416596"/>
              <a:gd name="connsiteY2" fmla="*/ 4384675 h 4384675"/>
              <a:gd name="connsiteX3" fmla="*/ 1583034 w 3416596"/>
              <a:gd name="connsiteY3" fmla="*/ 4384675 h 4384675"/>
              <a:gd name="connsiteX4" fmla="*/ 221391 w 3416596"/>
              <a:gd name="connsiteY4" fmla="*/ 3506643 h 4384675"/>
              <a:gd name="connsiteX5" fmla="*/ 336124 w 3416596"/>
              <a:gd name="connsiteY5" fmla="*/ 1984664 h 4384675"/>
              <a:gd name="connsiteX0" fmla="*/ 336124 w 3416596"/>
              <a:gd name="connsiteY0" fmla="*/ 1984664 h 4384675"/>
              <a:gd name="connsiteX1" fmla="*/ 3416596 w 3416596"/>
              <a:gd name="connsiteY1" fmla="*/ 0 h 4384675"/>
              <a:gd name="connsiteX2" fmla="*/ 3416596 w 3416596"/>
              <a:gd name="connsiteY2" fmla="*/ 4384675 h 4384675"/>
              <a:gd name="connsiteX3" fmla="*/ 1583034 w 3416596"/>
              <a:gd name="connsiteY3" fmla="*/ 4384675 h 4384675"/>
              <a:gd name="connsiteX4" fmla="*/ 221391 w 3416596"/>
              <a:gd name="connsiteY4" fmla="*/ 3506643 h 4384675"/>
              <a:gd name="connsiteX5" fmla="*/ 336124 w 3416596"/>
              <a:gd name="connsiteY5" fmla="*/ 1984664 h 4384675"/>
              <a:gd name="connsiteX0" fmla="*/ 499026 w 3579498"/>
              <a:gd name="connsiteY0" fmla="*/ 1984664 h 4384675"/>
              <a:gd name="connsiteX1" fmla="*/ 3579498 w 3579498"/>
              <a:gd name="connsiteY1" fmla="*/ 0 h 4384675"/>
              <a:gd name="connsiteX2" fmla="*/ 3579498 w 3579498"/>
              <a:gd name="connsiteY2" fmla="*/ 4384675 h 4384675"/>
              <a:gd name="connsiteX3" fmla="*/ 1745936 w 3579498"/>
              <a:gd name="connsiteY3" fmla="*/ 4384675 h 4384675"/>
              <a:gd name="connsiteX4" fmla="*/ 384293 w 3579498"/>
              <a:gd name="connsiteY4" fmla="*/ 3506643 h 4384675"/>
              <a:gd name="connsiteX5" fmla="*/ 499026 w 3579498"/>
              <a:gd name="connsiteY5" fmla="*/ 1984664 h 4384675"/>
              <a:gd name="connsiteX0" fmla="*/ 522782 w 3603254"/>
              <a:gd name="connsiteY0" fmla="*/ 1984664 h 4384675"/>
              <a:gd name="connsiteX1" fmla="*/ 3603254 w 3603254"/>
              <a:gd name="connsiteY1" fmla="*/ 0 h 4384675"/>
              <a:gd name="connsiteX2" fmla="*/ 3603254 w 3603254"/>
              <a:gd name="connsiteY2" fmla="*/ 4384675 h 4384675"/>
              <a:gd name="connsiteX3" fmla="*/ 1769692 w 3603254"/>
              <a:gd name="connsiteY3" fmla="*/ 4384675 h 4384675"/>
              <a:gd name="connsiteX4" fmla="*/ 408049 w 3603254"/>
              <a:gd name="connsiteY4" fmla="*/ 3506643 h 4384675"/>
              <a:gd name="connsiteX5" fmla="*/ 522782 w 3603254"/>
              <a:gd name="connsiteY5" fmla="*/ 1984664 h 4384675"/>
              <a:gd name="connsiteX0" fmla="*/ 365407 w 3445879"/>
              <a:gd name="connsiteY0" fmla="*/ 1963882 h 4384675"/>
              <a:gd name="connsiteX1" fmla="*/ 3445879 w 3445879"/>
              <a:gd name="connsiteY1" fmla="*/ 0 h 4384675"/>
              <a:gd name="connsiteX2" fmla="*/ 3445879 w 3445879"/>
              <a:gd name="connsiteY2" fmla="*/ 4384675 h 4384675"/>
              <a:gd name="connsiteX3" fmla="*/ 1612317 w 3445879"/>
              <a:gd name="connsiteY3" fmla="*/ 4384675 h 4384675"/>
              <a:gd name="connsiteX4" fmla="*/ 250674 w 3445879"/>
              <a:gd name="connsiteY4" fmla="*/ 3506643 h 4384675"/>
              <a:gd name="connsiteX5" fmla="*/ 365407 w 3445879"/>
              <a:gd name="connsiteY5" fmla="*/ 1963882 h 4384675"/>
              <a:gd name="connsiteX0" fmla="*/ 365407 w 3445879"/>
              <a:gd name="connsiteY0" fmla="*/ 1963882 h 4384675"/>
              <a:gd name="connsiteX1" fmla="*/ 3445879 w 3445879"/>
              <a:gd name="connsiteY1" fmla="*/ 0 h 4384675"/>
              <a:gd name="connsiteX2" fmla="*/ 3445879 w 3445879"/>
              <a:gd name="connsiteY2" fmla="*/ 4384675 h 4384675"/>
              <a:gd name="connsiteX3" fmla="*/ 1612317 w 3445879"/>
              <a:gd name="connsiteY3" fmla="*/ 4384675 h 4384675"/>
              <a:gd name="connsiteX4" fmla="*/ 250674 w 3445879"/>
              <a:gd name="connsiteY4" fmla="*/ 3506643 h 4384675"/>
              <a:gd name="connsiteX5" fmla="*/ 365407 w 3445879"/>
              <a:gd name="connsiteY5" fmla="*/ 1963882 h 4384675"/>
              <a:gd name="connsiteX0" fmla="*/ 522782 w 3603254"/>
              <a:gd name="connsiteY0" fmla="*/ 1963882 h 4384675"/>
              <a:gd name="connsiteX1" fmla="*/ 3603254 w 3603254"/>
              <a:gd name="connsiteY1" fmla="*/ 0 h 4384675"/>
              <a:gd name="connsiteX2" fmla="*/ 3603254 w 3603254"/>
              <a:gd name="connsiteY2" fmla="*/ 4384675 h 4384675"/>
              <a:gd name="connsiteX3" fmla="*/ 1769692 w 3603254"/>
              <a:gd name="connsiteY3" fmla="*/ 4384675 h 4384675"/>
              <a:gd name="connsiteX4" fmla="*/ 408049 w 3603254"/>
              <a:gd name="connsiteY4" fmla="*/ 3506643 h 4384675"/>
              <a:gd name="connsiteX5" fmla="*/ 522782 w 3603254"/>
              <a:gd name="connsiteY5" fmla="*/ 1963882 h 4384675"/>
              <a:gd name="connsiteX0" fmla="*/ 522782 w 3603254"/>
              <a:gd name="connsiteY0" fmla="*/ 1963882 h 4384675"/>
              <a:gd name="connsiteX1" fmla="*/ 3603254 w 3603254"/>
              <a:gd name="connsiteY1" fmla="*/ 0 h 4384675"/>
              <a:gd name="connsiteX2" fmla="*/ 3603254 w 3603254"/>
              <a:gd name="connsiteY2" fmla="*/ 4384675 h 4384675"/>
              <a:gd name="connsiteX3" fmla="*/ 1769692 w 3603254"/>
              <a:gd name="connsiteY3" fmla="*/ 4384675 h 4384675"/>
              <a:gd name="connsiteX4" fmla="*/ 408049 w 3603254"/>
              <a:gd name="connsiteY4" fmla="*/ 3506643 h 4384675"/>
              <a:gd name="connsiteX5" fmla="*/ 522782 w 3603254"/>
              <a:gd name="connsiteY5" fmla="*/ 1963882 h 43846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603254" h="4384675">
                <a:moveTo>
                  <a:pt x="522782" y="1963882"/>
                </a:moveTo>
                <a:cubicBezTo>
                  <a:pt x="1559884" y="1318559"/>
                  <a:pt x="2576430" y="661555"/>
                  <a:pt x="3603254" y="0"/>
                </a:cubicBezTo>
                <a:lnTo>
                  <a:pt x="3603254" y="4384675"/>
                </a:lnTo>
                <a:lnTo>
                  <a:pt x="1769692" y="4384675"/>
                </a:lnTo>
                <a:cubicBezTo>
                  <a:pt x="1070903" y="3926608"/>
                  <a:pt x="780349" y="3766190"/>
                  <a:pt x="408049" y="3506643"/>
                </a:cubicBezTo>
                <a:cubicBezTo>
                  <a:pt x="-215405" y="3072005"/>
                  <a:pt x="-82489" y="2340504"/>
                  <a:pt x="522782" y="1963882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</p:spPr>
        <p:txBody>
          <a:bodyPr anchor="b"/>
          <a:lstStyle>
            <a:lvl1pPr algn="r">
              <a:defRPr sz="1200"/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9269169-13B5-447B-A15B-B00B555B86E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38400" y="468000"/>
            <a:ext cx="1334400" cy="1000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54654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, Content and Image 3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F55E9B31-91C4-44B1-A472-FF996D1027AE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808194" y="0"/>
            <a:ext cx="5383804" cy="6858000"/>
          </a:xfrm>
          <a:custGeom>
            <a:avLst/>
            <a:gdLst>
              <a:gd name="connsiteX0" fmla="*/ 0 w 4025900"/>
              <a:gd name="connsiteY0" fmla="*/ 0 h 6858000"/>
              <a:gd name="connsiteX1" fmla="*/ 4025900 w 4025900"/>
              <a:gd name="connsiteY1" fmla="*/ 0 h 6858000"/>
              <a:gd name="connsiteX2" fmla="*/ 4025900 w 4025900"/>
              <a:gd name="connsiteY2" fmla="*/ 6858000 h 6858000"/>
              <a:gd name="connsiteX3" fmla="*/ 0 w 4025900"/>
              <a:gd name="connsiteY3" fmla="*/ 6858000 h 6858000"/>
              <a:gd name="connsiteX4" fmla="*/ 0 w 4025900"/>
              <a:gd name="connsiteY4" fmla="*/ 0 h 6858000"/>
              <a:gd name="connsiteX0" fmla="*/ 577 w 4026477"/>
              <a:gd name="connsiteY0" fmla="*/ 0 h 6858000"/>
              <a:gd name="connsiteX1" fmla="*/ 4026477 w 4026477"/>
              <a:gd name="connsiteY1" fmla="*/ 0 h 6858000"/>
              <a:gd name="connsiteX2" fmla="*/ 4026477 w 4026477"/>
              <a:gd name="connsiteY2" fmla="*/ 6858000 h 6858000"/>
              <a:gd name="connsiteX3" fmla="*/ 577 w 4026477"/>
              <a:gd name="connsiteY3" fmla="*/ 6858000 h 6858000"/>
              <a:gd name="connsiteX4" fmla="*/ 0 w 4026477"/>
              <a:gd name="connsiteY4" fmla="*/ 1163782 h 6858000"/>
              <a:gd name="connsiteX5" fmla="*/ 577 w 4026477"/>
              <a:gd name="connsiteY5" fmla="*/ 0 h 6858000"/>
              <a:gd name="connsiteX0" fmla="*/ 1 w 4025901"/>
              <a:gd name="connsiteY0" fmla="*/ 0 h 6858000"/>
              <a:gd name="connsiteX1" fmla="*/ 4025901 w 4025901"/>
              <a:gd name="connsiteY1" fmla="*/ 0 h 6858000"/>
              <a:gd name="connsiteX2" fmla="*/ 4025901 w 4025901"/>
              <a:gd name="connsiteY2" fmla="*/ 6858000 h 6858000"/>
              <a:gd name="connsiteX3" fmla="*/ 1 w 4025901"/>
              <a:gd name="connsiteY3" fmla="*/ 6858000 h 6858000"/>
              <a:gd name="connsiteX4" fmla="*/ 3012788 w 4025901"/>
              <a:gd name="connsiteY4" fmla="*/ 2867891 h 6858000"/>
              <a:gd name="connsiteX5" fmla="*/ 1 w 4025901"/>
              <a:gd name="connsiteY5" fmla="*/ 0 h 6858000"/>
              <a:gd name="connsiteX0" fmla="*/ 1 w 4025901"/>
              <a:gd name="connsiteY0" fmla="*/ 0 h 6858000"/>
              <a:gd name="connsiteX1" fmla="*/ 4025901 w 4025901"/>
              <a:gd name="connsiteY1" fmla="*/ 0 h 6858000"/>
              <a:gd name="connsiteX2" fmla="*/ 4025901 w 4025901"/>
              <a:gd name="connsiteY2" fmla="*/ 6858000 h 6858000"/>
              <a:gd name="connsiteX3" fmla="*/ 1 w 4025901"/>
              <a:gd name="connsiteY3" fmla="*/ 6858000 h 6858000"/>
              <a:gd name="connsiteX4" fmla="*/ 3438815 w 4025901"/>
              <a:gd name="connsiteY4" fmla="*/ 3938154 h 6858000"/>
              <a:gd name="connsiteX5" fmla="*/ 1 w 4025901"/>
              <a:gd name="connsiteY5" fmla="*/ 0 h 6858000"/>
              <a:gd name="connsiteX0" fmla="*/ 1 w 4025901"/>
              <a:gd name="connsiteY0" fmla="*/ 0 h 6858000"/>
              <a:gd name="connsiteX1" fmla="*/ 4025901 w 4025901"/>
              <a:gd name="connsiteY1" fmla="*/ 0 h 6858000"/>
              <a:gd name="connsiteX2" fmla="*/ 4025901 w 4025901"/>
              <a:gd name="connsiteY2" fmla="*/ 6858000 h 6858000"/>
              <a:gd name="connsiteX3" fmla="*/ 1 w 4025901"/>
              <a:gd name="connsiteY3" fmla="*/ 6858000 h 6858000"/>
              <a:gd name="connsiteX4" fmla="*/ 3792106 w 4025901"/>
              <a:gd name="connsiteY4" fmla="*/ 4821381 h 6858000"/>
              <a:gd name="connsiteX5" fmla="*/ 1 w 4025901"/>
              <a:gd name="connsiteY5" fmla="*/ 0 h 6858000"/>
              <a:gd name="connsiteX0" fmla="*/ 1 w 4025901"/>
              <a:gd name="connsiteY0" fmla="*/ 0 h 6858000"/>
              <a:gd name="connsiteX1" fmla="*/ 4025901 w 4025901"/>
              <a:gd name="connsiteY1" fmla="*/ 0 h 6858000"/>
              <a:gd name="connsiteX2" fmla="*/ 4025901 w 4025901"/>
              <a:gd name="connsiteY2" fmla="*/ 6858000 h 6858000"/>
              <a:gd name="connsiteX3" fmla="*/ 1 w 4025901"/>
              <a:gd name="connsiteY3" fmla="*/ 6858000 h 6858000"/>
              <a:gd name="connsiteX4" fmla="*/ 3792106 w 4025901"/>
              <a:gd name="connsiteY4" fmla="*/ 4405745 h 6858000"/>
              <a:gd name="connsiteX5" fmla="*/ 1 w 4025901"/>
              <a:gd name="connsiteY5" fmla="*/ 0 h 6858000"/>
              <a:gd name="connsiteX0" fmla="*/ 1 w 4025901"/>
              <a:gd name="connsiteY0" fmla="*/ 0 h 6858000"/>
              <a:gd name="connsiteX1" fmla="*/ 4025901 w 4025901"/>
              <a:gd name="connsiteY1" fmla="*/ 0 h 6858000"/>
              <a:gd name="connsiteX2" fmla="*/ 4025901 w 4025901"/>
              <a:gd name="connsiteY2" fmla="*/ 6858000 h 6858000"/>
              <a:gd name="connsiteX3" fmla="*/ 1 w 4025901"/>
              <a:gd name="connsiteY3" fmla="*/ 6858000 h 6858000"/>
              <a:gd name="connsiteX4" fmla="*/ 3792106 w 4025901"/>
              <a:gd name="connsiteY4" fmla="*/ 4405745 h 6858000"/>
              <a:gd name="connsiteX5" fmla="*/ 1 w 4025901"/>
              <a:gd name="connsiteY5" fmla="*/ 0 h 6858000"/>
              <a:gd name="connsiteX0" fmla="*/ 1 w 4025901"/>
              <a:gd name="connsiteY0" fmla="*/ 0 h 6858000"/>
              <a:gd name="connsiteX1" fmla="*/ 4025901 w 4025901"/>
              <a:gd name="connsiteY1" fmla="*/ 0 h 6858000"/>
              <a:gd name="connsiteX2" fmla="*/ 4025901 w 4025901"/>
              <a:gd name="connsiteY2" fmla="*/ 6858000 h 6858000"/>
              <a:gd name="connsiteX3" fmla="*/ 1 w 4025901"/>
              <a:gd name="connsiteY3" fmla="*/ 6858000 h 6858000"/>
              <a:gd name="connsiteX4" fmla="*/ 3792106 w 4025901"/>
              <a:gd name="connsiteY4" fmla="*/ 4405745 h 6858000"/>
              <a:gd name="connsiteX5" fmla="*/ 1 w 4025901"/>
              <a:gd name="connsiteY5" fmla="*/ 0 h 6858000"/>
              <a:gd name="connsiteX0" fmla="*/ 1 w 4025901"/>
              <a:gd name="connsiteY0" fmla="*/ 0 h 6858000"/>
              <a:gd name="connsiteX1" fmla="*/ 4025901 w 4025901"/>
              <a:gd name="connsiteY1" fmla="*/ 0 h 6858000"/>
              <a:gd name="connsiteX2" fmla="*/ 4025901 w 4025901"/>
              <a:gd name="connsiteY2" fmla="*/ 6858000 h 6858000"/>
              <a:gd name="connsiteX3" fmla="*/ 1 w 4025901"/>
              <a:gd name="connsiteY3" fmla="*/ 6858000 h 6858000"/>
              <a:gd name="connsiteX4" fmla="*/ 3740151 w 4025901"/>
              <a:gd name="connsiteY4" fmla="*/ 4675908 h 6858000"/>
              <a:gd name="connsiteX5" fmla="*/ 1 w 4025901"/>
              <a:gd name="connsiteY5" fmla="*/ 0 h 6858000"/>
              <a:gd name="connsiteX0" fmla="*/ 137862 w 4163762"/>
              <a:gd name="connsiteY0" fmla="*/ 0 h 6858000"/>
              <a:gd name="connsiteX1" fmla="*/ 4163762 w 4163762"/>
              <a:gd name="connsiteY1" fmla="*/ 0 h 6858000"/>
              <a:gd name="connsiteX2" fmla="*/ 4163762 w 4163762"/>
              <a:gd name="connsiteY2" fmla="*/ 6858000 h 6858000"/>
              <a:gd name="connsiteX3" fmla="*/ 137862 w 4163762"/>
              <a:gd name="connsiteY3" fmla="*/ 6858000 h 6858000"/>
              <a:gd name="connsiteX4" fmla="*/ 1207549 w 4163762"/>
              <a:gd name="connsiteY4" fmla="*/ 5860473 h 6858000"/>
              <a:gd name="connsiteX5" fmla="*/ 3878012 w 4163762"/>
              <a:gd name="connsiteY5" fmla="*/ 4675908 h 6858000"/>
              <a:gd name="connsiteX6" fmla="*/ 137862 w 4163762"/>
              <a:gd name="connsiteY6" fmla="*/ 0 h 6858000"/>
              <a:gd name="connsiteX0" fmla="*/ 56011 w 4081911"/>
              <a:gd name="connsiteY0" fmla="*/ 0 h 6858000"/>
              <a:gd name="connsiteX1" fmla="*/ 4081911 w 4081911"/>
              <a:gd name="connsiteY1" fmla="*/ 0 h 6858000"/>
              <a:gd name="connsiteX2" fmla="*/ 4081911 w 4081911"/>
              <a:gd name="connsiteY2" fmla="*/ 6858000 h 6858000"/>
              <a:gd name="connsiteX3" fmla="*/ 56011 w 4081911"/>
              <a:gd name="connsiteY3" fmla="*/ 6858000 h 6858000"/>
              <a:gd name="connsiteX4" fmla="*/ 3089580 w 4081911"/>
              <a:gd name="connsiteY4" fmla="*/ 6151418 h 6858000"/>
              <a:gd name="connsiteX5" fmla="*/ 3796161 w 4081911"/>
              <a:gd name="connsiteY5" fmla="*/ 4675908 h 6858000"/>
              <a:gd name="connsiteX6" fmla="*/ 56011 w 4081911"/>
              <a:gd name="connsiteY6" fmla="*/ 0 h 6858000"/>
              <a:gd name="connsiteX0" fmla="*/ 57658 w 4083558"/>
              <a:gd name="connsiteY0" fmla="*/ 0 h 6858000"/>
              <a:gd name="connsiteX1" fmla="*/ 4083558 w 4083558"/>
              <a:gd name="connsiteY1" fmla="*/ 0 h 6858000"/>
              <a:gd name="connsiteX2" fmla="*/ 4083558 w 4083558"/>
              <a:gd name="connsiteY2" fmla="*/ 6858000 h 6858000"/>
              <a:gd name="connsiteX3" fmla="*/ 57658 w 4083558"/>
              <a:gd name="connsiteY3" fmla="*/ 6858000 h 6858000"/>
              <a:gd name="connsiteX4" fmla="*/ 2997709 w 4083558"/>
              <a:gd name="connsiteY4" fmla="*/ 6047509 h 6858000"/>
              <a:gd name="connsiteX5" fmla="*/ 3797808 w 4083558"/>
              <a:gd name="connsiteY5" fmla="*/ 4675908 h 6858000"/>
              <a:gd name="connsiteX6" fmla="*/ 57658 w 4083558"/>
              <a:gd name="connsiteY6" fmla="*/ 0 h 6858000"/>
              <a:gd name="connsiteX0" fmla="*/ 9354 w 4035254"/>
              <a:gd name="connsiteY0" fmla="*/ 0 h 6858000"/>
              <a:gd name="connsiteX1" fmla="*/ 4035254 w 4035254"/>
              <a:gd name="connsiteY1" fmla="*/ 0 h 6858000"/>
              <a:gd name="connsiteX2" fmla="*/ 4035254 w 4035254"/>
              <a:gd name="connsiteY2" fmla="*/ 6858000 h 6858000"/>
              <a:gd name="connsiteX3" fmla="*/ 9354 w 4035254"/>
              <a:gd name="connsiteY3" fmla="*/ 6858000 h 6858000"/>
              <a:gd name="connsiteX4" fmla="*/ 2949405 w 4035254"/>
              <a:gd name="connsiteY4" fmla="*/ 6047509 h 6858000"/>
              <a:gd name="connsiteX5" fmla="*/ 3749504 w 4035254"/>
              <a:gd name="connsiteY5" fmla="*/ 4675908 h 6858000"/>
              <a:gd name="connsiteX6" fmla="*/ 9354 w 4035254"/>
              <a:gd name="connsiteY6" fmla="*/ 0 h 6858000"/>
              <a:gd name="connsiteX0" fmla="*/ 9354 w 4035254"/>
              <a:gd name="connsiteY0" fmla="*/ 0 h 6858000"/>
              <a:gd name="connsiteX1" fmla="*/ 4035254 w 4035254"/>
              <a:gd name="connsiteY1" fmla="*/ 0 h 6858000"/>
              <a:gd name="connsiteX2" fmla="*/ 4035254 w 4035254"/>
              <a:gd name="connsiteY2" fmla="*/ 6858000 h 6858000"/>
              <a:gd name="connsiteX3" fmla="*/ 9354 w 4035254"/>
              <a:gd name="connsiteY3" fmla="*/ 6858000 h 6858000"/>
              <a:gd name="connsiteX4" fmla="*/ 2949405 w 4035254"/>
              <a:gd name="connsiteY4" fmla="*/ 6047509 h 6858000"/>
              <a:gd name="connsiteX5" fmla="*/ 3749504 w 4035254"/>
              <a:gd name="connsiteY5" fmla="*/ 4675908 h 6858000"/>
              <a:gd name="connsiteX6" fmla="*/ 9354 w 4035254"/>
              <a:gd name="connsiteY6" fmla="*/ 0 h 6858000"/>
              <a:gd name="connsiteX0" fmla="*/ 9354 w 4035254"/>
              <a:gd name="connsiteY0" fmla="*/ 0 h 6858000"/>
              <a:gd name="connsiteX1" fmla="*/ 4035254 w 4035254"/>
              <a:gd name="connsiteY1" fmla="*/ 0 h 6858000"/>
              <a:gd name="connsiteX2" fmla="*/ 4035254 w 4035254"/>
              <a:gd name="connsiteY2" fmla="*/ 6858000 h 6858000"/>
              <a:gd name="connsiteX3" fmla="*/ 9354 w 4035254"/>
              <a:gd name="connsiteY3" fmla="*/ 6858000 h 6858000"/>
              <a:gd name="connsiteX4" fmla="*/ 2949405 w 4035254"/>
              <a:gd name="connsiteY4" fmla="*/ 6047509 h 6858000"/>
              <a:gd name="connsiteX5" fmla="*/ 3749504 w 4035254"/>
              <a:gd name="connsiteY5" fmla="*/ 4675908 h 6858000"/>
              <a:gd name="connsiteX6" fmla="*/ 9354 w 4035254"/>
              <a:gd name="connsiteY6" fmla="*/ 0 h 6858000"/>
              <a:gd name="connsiteX0" fmla="*/ 9411 w 4035311"/>
              <a:gd name="connsiteY0" fmla="*/ 0 h 6858000"/>
              <a:gd name="connsiteX1" fmla="*/ 4035311 w 4035311"/>
              <a:gd name="connsiteY1" fmla="*/ 0 h 6858000"/>
              <a:gd name="connsiteX2" fmla="*/ 4035311 w 4035311"/>
              <a:gd name="connsiteY2" fmla="*/ 6858000 h 6858000"/>
              <a:gd name="connsiteX3" fmla="*/ 9411 w 4035311"/>
              <a:gd name="connsiteY3" fmla="*/ 6858000 h 6858000"/>
              <a:gd name="connsiteX4" fmla="*/ 2949462 w 4035311"/>
              <a:gd name="connsiteY4" fmla="*/ 6047509 h 6858000"/>
              <a:gd name="connsiteX5" fmla="*/ 3848274 w 4035311"/>
              <a:gd name="connsiteY5" fmla="*/ 3990108 h 6858000"/>
              <a:gd name="connsiteX6" fmla="*/ 9411 w 4035311"/>
              <a:gd name="connsiteY6" fmla="*/ 0 h 6858000"/>
              <a:gd name="connsiteX0" fmla="*/ 9242 w 4035142"/>
              <a:gd name="connsiteY0" fmla="*/ 0 h 6858000"/>
              <a:gd name="connsiteX1" fmla="*/ 4035142 w 4035142"/>
              <a:gd name="connsiteY1" fmla="*/ 0 h 6858000"/>
              <a:gd name="connsiteX2" fmla="*/ 4035142 w 4035142"/>
              <a:gd name="connsiteY2" fmla="*/ 6858000 h 6858000"/>
              <a:gd name="connsiteX3" fmla="*/ 9242 w 4035142"/>
              <a:gd name="connsiteY3" fmla="*/ 6858000 h 6858000"/>
              <a:gd name="connsiteX4" fmla="*/ 2949293 w 4035142"/>
              <a:gd name="connsiteY4" fmla="*/ 6047509 h 6858000"/>
              <a:gd name="connsiteX5" fmla="*/ 3555709 w 4035142"/>
              <a:gd name="connsiteY5" fmla="*/ 4309085 h 6858000"/>
              <a:gd name="connsiteX6" fmla="*/ 9242 w 4035142"/>
              <a:gd name="connsiteY6" fmla="*/ 0 h 6858000"/>
              <a:gd name="connsiteX0" fmla="*/ 9242 w 4035142"/>
              <a:gd name="connsiteY0" fmla="*/ 0 h 6858000"/>
              <a:gd name="connsiteX1" fmla="*/ 4035142 w 4035142"/>
              <a:gd name="connsiteY1" fmla="*/ 0 h 6858000"/>
              <a:gd name="connsiteX2" fmla="*/ 4035142 w 4035142"/>
              <a:gd name="connsiteY2" fmla="*/ 6858000 h 6858000"/>
              <a:gd name="connsiteX3" fmla="*/ 9242 w 4035142"/>
              <a:gd name="connsiteY3" fmla="*/ 6858000 h 6858000"/>
              <a:gd name="connsiteX4" fmla="*/ 2949293 w 4035142"/>
              <a:gd name="connsiteY4" fmla="*/ 6047509 h 6858000"/>
              <a:gd name="connsiteX5" fmla="*/ 3555709 w 4035142"/>
              <a:gd name="connsiteY5" fmla="*/ 4309085 h 6858000"/>
              <a:gd name="connsiteX6" fmla="*/ 9242 w 4035142"/>
              <a:gd name="connsiteY6" fmla="*/ 0 h 6858000"/>
              <a:gd name="connsiteX0" fmla="*/ 0 w 4025900"/>
              <a:gd name="connsiteY0" fmla="*/ 0 h 6858000"/>
              <a:gd name="connsiteX1" fmla="*/ 4025900 w 4025900"/>
              <a:gd name="connsiteY1" fmla="*/ 0 h 6858000"/>
              <a:gd name="connsiteX2" fmla="*/ 4025900 w 4025900"/>
              <a:gd name="connsiteY2" fmla="*/ 6858000 h 6858000"/>
              <a:gd name="connsiteX3" fmla="*/ 0 w 4025900"/>
              <a:gd name="connsiteY3" fmla="*/ 6858000 h 6858000"/>
              <a:gd name="connsiteX4" fmla="*/ 2940051 w 4025900"/>
              <a:gd name="connsiteY4" fmla="*/ 6047509 h 6858000"/>
              <a:gd name="connsiteX5" fmla="*/ 3546467 w 4025900"/>
              <a:gd name="connsiteY5" fmla="*/ 4309085 h 6858000"/>
              <a:gd name="connsiteX6" fmla="*/ 0 w 4025900"/>
              <a:gd name="connsiteY6" fmla="*/ 0 h 6858000"/>
              <a:gd name="connsiteX0" fmla="*/ 0 w 4025900"/>
              <a:gd name="connsiteY0" fmla="*/ 0 h 6858000"/>
              <a:gd name="connsiteX1" fmla="*/ 4025900 w 4025900"/>
              <a:gd name="connsiteY1" fmla="*/ 0 h 6858000"/>
              <a:gd name="connsiteX2" fmla="*/ 4025900 w 4025900"/>
              <a:gd name="connsiteY2" fmla="*/ 6858000 h 6858000"/>
              <a:gd name="connsiteX3" fmla="*/ 0 w 4025900"/>
              <a:gd name="connsiteY3" fmla="*/ 6858000 h 6858000"/>
              <a:gd name="connsiteX4" fmla="*/ 2940051 w 4025900"/>
              <a:gd name="connsiteY4" fmla="*/ 6047509 h 6858000"/>
              <a:gd name="connsiteX5" fmla="*/ 3546467 w 4025900"/>
              <a:gd name="connsiteY5" fmla="*/ 4309085 h 6858000"/>
              <a:gd name="connsiteX6" fmla="*/ 0 w 4025900"/>
              <a:gd name="connsiteY6" fmla="*/ 0 h 6858000"/>
              <a:gd name="connsiteX0" fmla="*/ 0 w 4025900"/>
              <a:gd name="connsiteY0" fmla="*/ 0 h 6858000"/>
              <a:gd name="connsiteX1" fmla="*/ 4025900 w 4025900"/>
              <a:gd name="connsiteY1" fmla="*/ 0 h 6858000"/>
              <a:gd name="connsiteX2" fmla="*/ 4025900 w 4025900"/>
              <a:gd name="connsiteY2" fmla="*/ 6858000 h 6858000"/>
              <a:gd name="connsiteX3" fmla="*/ 0 w 4025900"/>
              <a:gd name="connsiteY3" fmla="*/ 6858000 h 6858000"/>
              <a:gd name="connsiteX4" fmla="*/ 2940051 w 4025900"/>
              <a:gd name="connsiteY4" fmla="*/ 6047509 h 6858000"/>
              <a:gd name="connsiteX5" fmla="*/ 3546467 w 4025900"/>
              <a:gd name="connsiteY5" fmla="*/ 4309085 h 6858000"/>
              <a:gd name="connsiteX6" fmla="*/ 0 w 4025900"/>
              <a:gd name="connsiteY6" fmla="*/ 0 h 6858000"/>
              <a:gd name="connsiteX0" fmla="*/ 0 w 4025900"/>
              <a:gd name="connsiteY0" fmla="*/ 0 h 6858000"/>
              <a:gd name="connsiteX1" fmla="*/ 4025900 w 4025900"/>
              <a:gd name="connsiteY1" fmla="*/ 0 h 6858000"/>
              <a:gd name="connsiteX2" fmla="*/ 4025900 w 4025900"/>
              <a:gd name="connsiteY2" fmla="*/ 6858000 h 6858000"/>
              <a:gd name="connsiteX3" fmla="*/ 0 w 4025900"/>
              <a:gd name="connsiteY3" fmla="*/ 6858000 h 6858000"/>
              <a:gd name="connsiteX4" fmla="*/ 2940051 w 4025900"/>
              <a:gd name="connsiteY4" fmla="*/ 6047509 h 6858000"/>
              <a:gd name="connsiteX5" fmla="*/ 3546467 w 4025900"/>
              <a:gd name="connsiteY5" fmla="*/ 4309085 h 6858000"/>
              <a:gd name="connsiteX6" fmla="*/ 0 w 4025900"/>
              <a:gd name="connsiteY6" fmla="*/ 0 h 6858000"/>
              <a:gd name="connsiteX0" fmla="*/ 0 w 4025900"/>
              <a:gd name="connsiteY0" fmla="*/ 0 h 6858000"/>
              <a:gd name="connsiteX1" fmla="*/ 4025900 w 4025900"/>
              <a:gd name="connsiteY1" fmla="*/ 0 h 6858000"/>
              <a:gd name="connsiteX2" fmla="*/ 4025900 w 4025900"/>
              <a:gd name="connsiteY2" fmla="*/ 6858000 h 6858000"/>
              <a:gd name="connsiteX3" fmla="*/ 0 w 4025900"/>
              <a:gd name="connsiteY3" fmla="*/ 6858000 h 6858000"/>
              <a:gd name="connsiteX4" fmla="*/ 2940051 w 4025900"/>
              <a:gd name="connsiteY4" fmla="*/ 6047509 h 6858000"/>
              <a:gd name="connsiteX5" fmla="*/ 3546467 w 4025900"/>
              <a:gd name="connsiteY5" fmla="*/ 4309085 h 6858000"/>
              <a:gd name="connsiteX6" fmla="*/ 0 w 4025900"/>
              <a:gd name="connsiteY6" fmla="*/ 0 h 6858000"/>
              <a:gd name="connsiteX0" fmla="*/ 0 w 4025900"/>
              <a:gd name="connsiteY0" fmla="*/ 0 h 6858000"/>
              <a:gd name="connsiteX1" fmla="*/ 4025900 w 4025900"/>
              <a:gd name="connsiteY1" fmla="*/ 0 h 6858000"/>
              <a:gd name="connsiteX2" fmla="*/ 4025900 w 4025900"/>
              <a:gd name="connsiteY2" fmla="*/ 6858000 h 6858000"/>
              <a:gd name="connsiteX3" fmla="*/ 0 w 4025900"/>
              <a:gd name="connsiteY3" fmla="*/ 6858000 h 6858000"/>
              <a:gd name="connsiteX4" fmla="*/ 2940051 w 4025900"/>
              <a:gd name="connsiteY4" fmla="*/ 6047509 h 6858000"/>
              <a:gd name="connsiteX5" fmla="*/ 3546467 w 4025900"/>
              <a:gd name="connsiteY5" fmla="*/ 4309085 h 6858000"/>
              <a:gd name="connsiteX6" fmla="*/ 0 w 4025900"/>
              <a:gd name="connsiteY6" fmla="*/ 0 h 6858000"/>
              <a:gd name="connsiteX0" fmla="*/ 0 w 4025900"/>
              <a:gd name="connsiteY0" fmla="*/ 0 h 6858000"/>
              <a:gd name="connsiteX1" fmla="*/ 4025900 w 4025900"/>
              <a:gd name="connsiteY1" fmla="*/ 0 h 6858000"/>
              <a:gd name="connsiteX2" fmla="*/ 4025900 w 4025900"/>
              <a:gd name="connsiteY2" fmla="*/ 6858000 h 6858000"/>
              <a:gd name="connsiteX3" fmla="*/ 0 w 4025900"/>
              <a:gd name="connsiteY3" fmla="*/ 6858000 h 6858000"/>
              <a:gd name="connsiteX4" fmla="*/ 2940051 w 4025900"/>
              <a:gd name="connsiteY4" fmla="*/ 6047509 h 6858000"/>
              <a:gd name="connsiteX5" fmla="*/ 3655360 w 4025900"/>
              <a:gd name="connsiteY5" fmla="*/ 5528235 h 6858000"/>
              <a:gd name="connsiteX6" fmla="*/ 3546467 w 4025900"/>
              <a:gd name="connsiteY6" fmla="*/ 4309085 h 6858000"/>
              <a:gd name="connsiteX7" fmla="*/ 0 w 4025900"/>
              <a:gd name="connsiteY7" fmla="*/ 0 h 6858000"/>
              <a:gd name="connsiteX0" fmla="*/ 0 w 4025900"/>
              <a:gd name="connsiteY0" fmla="*/ 0 h 6858000"/>
              <a:gd name="connsiteX1" fmla="*/ 4025900 w 4025900"/>
              <a:gd name="connsiteY1" fmla="*/ 0 h 6858000"/>
              <a:gd name="connsiteX2" fmla="*/ 4025900 w 4025900"/>
              <a:gd name="connsiteY2" fmla="*/ 6858000 h 6858000"/>
              <a:gd name="connsiteX3" fmla="*/ 0 w 4025900"/>
              <a:gd name="connsiteY3" fmla="*/ 6858000 h 6858000"/>
              <a:gd name="connsiteX4" fmla="*/ 2940051 w 4025900"/>
              <a:gd name="connsiteY4" fmla="*/ 6047509 h 6858000"/>
              <a:gd name="connsiteX5" fmla="*/ 3655360 w 4025900"/>
              <a:gd name="connsiteY5" fmla="*/ 5528235 h 6858000"/>
              <a:gd name="connsiteX6" fmla="*/ 3546467 w 4025900"/>
              <a:gd name="connsiteY6" fmla="*/ 4309085 h 6858000"/>
              <a:gd name="connsiteX7" fmla="*/ 0 w 4025900"/>
              <a:gd name="connsiteY7" fmla="*/ 0 h 6858000"/>
              <a:gd name="connsiteX0" fmla="*/ 0 w 4025900"/>
              <a:gd name="connsiteY0" fmla="*/ 0 h 6858000"/>
              <a:gd name="connsiteX1" fmla="*/ 4025900 w 4025900"/>
              <a:gd name="connsiteY1" fmla="*/ 0 h 6858000"/>
              <a:gd name="connsiteX2" fmla="*/ 4025900 w 4025900"/>
              <a:gd name="connsiteY2" fmla="*/ 6858000 h 6858000"/>
              <a:gd name="connsiteX3" fmla="*/ 0 w 4025900"/>
              <a:gd name="connsiteY3" fmla="*/ 6858000 h 6858000"/>
              <a:gd name="connsiteX4" fmla="*/ 2940051 w 4025900"/>
              <a:gd name="connsiteY4" fmla="*/ 6047509 h 6858000"/>
              <a:gd name="connsiteX5" fmla="*/ 3655360 w 4025900"/>
              <a:gd name="connsiteY5" fmla="*/ 5528235 h 6858000"/>
              <a:gd name="connsiteX6" fmla="*/ 3546467 w 4025900"/>
              <a:gd name="connsiteY6" fmla="*/ 4309085 h 6858000"/>
              <a:gd name="connsiteX7" fmla="*/ 0 w 4025900"/>
              <a:gd name="connsiteY7" fmla="*/ 0 h 6858000"/>
              <a:gd name="connsiteX0" fmla="*/ 0 w 4025900"/>
              <a:gd name="connsiteY0" fmla="*/ 0 h 6858000"/>
              <a:gd name="connsiteX1" fmla="*/ 4025900 w 4025900"/>
              <a:gd name="connsiteY1" fmla="*/ 0 h 6858000"/>
              <a:gd name="connsiteX2" fmla="*/ 4025900 w 4025900"/>
              <a:gd name="connsiteY2" fmla="*/ 6858000 h 6858000"/>
              <a:gd name="connsiteX3" fmla="*/ 0 w 4025900"/>
              <a:gd name="connsiteY3" fmla="*/ 6858000 h 6858000"/>
              <a:gd name="connsiteX4" fmla="*/ 2940051 w 4025900"/>
              <a:gd name="connsiteY4" fmla="*/ 6047509 h 6858000"/>
              <a:gd name="connsiteX5" fmla="*/ 3786842 w 4025900"/>
              <a:gd name="connsiteY5" fmla="*/ 5635812 h 6858000"/>
              <a:gd name="connsiteX6" fmla="*/ 3546467 w 4025900"/>
              <a:gd name="connsiteY6" fmla="*/ 4309085 h 6858000"/>
              <a:gd name="connsiteX7" fmla="*/ 0 w 4025900"/>
              <a:gd name="connsiteY7" fmla="*/ 0 h 6858000"/>
              <a:gd name="connsiteX0" fmla="*/ 0 w 4025900"/>
              <a:gd name="connsiteY0" fmla="*/ 0 h 6858000"/>
              <a:gd name="connsiteX1" fmla="*/ 4025900 w 4025900"/>
              <a:gd name="connsiteY1" fmla="*/ 0 h 6858000"/>
              <a:gd name="connsiteX2" fmla="*/ 4025900 w 4025900"/>
              <a:gd name="connsiteY2" fmla="*/ 6858000 h 6858000"/>
              <a:gd name="connsiteX3" fmla="*/ 0 w 4025900"/>
              <a:gd name="connsiteY3" fmla="*/ 6858000 h 6858000"/>
              <a:gd name="connsiteX4" fmla="*/ 2940051 w 4025900"/>
              <a:gd name="connsiteY4" fmla="*/ 6047509 h 6858000"/>
              <a:gd name="connsiteX5" fmla="*/ 3607548 w 4025900"/>
              <a:gd name="connsiteY5" fmla="*/ 5552141 h 6858000"/>
              <a:gd name="connsiteX6" fmla="*/ 3546467 w 4025900"/>
              <a:gd name="connsiteY6" fmla="*/ 4309085 h 6858000"/>
              <a:gd name="connsiteX7" fmla="*/ 0 w 4025900"/>
              <a:gd name="connsiteY7" fmla="*/ 0 h 6858000"/>
              <a:gd name="connsiteX0" fmla="*/ 0 w 4025900"/>
              <a:gd name="connsiteY0" fmla="*/ 0 h 6858000"/>
              <a:gd name="connsiteX1" fmla="*/ 4025900 w 4025900"/>
              <a:gd name="connsiteY1" fmla="*/ 0 h 6858000"/>
              <a:gd name="connsiteX2" fmla="*/ 4025900 w 4025900"/>
              <a:gd name="connsiteY2" fmla="*/ 6858000 h 6858000"/>
              <a:gd name="connsiteX3" fmla="*/ 0 w 4025900"/>
              <a:gd name="connsiteY3" fmla="*/ 6858000 h 6858000"/>
              <a:gd name="connsiteX4" fmla="*/ 2940051 w 4025900"/>
              <a:gd name="connsiteY4" fmla="*/ 6047509 h 6858000"/>
              <a:gd name="connsiteX5" fmla="*/ 3727077 w 4025900"/>
              <a:gd name="connsiteY5" fmla="*/ 5731435 h 6858000"/>
              <a:gd name="connsiteX6" fmla="*/ 3546467 w 4025900"/>
              <a:gd name="connsiteY6" fmla="*/ 4309085 h 6858000"/>
              <a:gd name="connsiteX7" fmla="*/ 0 w 4025900"/>
              <a:gd name="connsiteY7" fmla="*/ 0 h 6858000"/>
              <a:gd name="connsiteX0" fmla="*/ 0 w 4025900"/>
              <a:gd name="connsiteY0" fmla="*/ 0 h 6858000"/>
              <a:gd name="connsiteX1" fmla="*/ 4025900 w 4025900"/>
              <a:gd name="connsiteY1" fmla="*/ 0 h 6858000"/>
              <a:gd name="connsiteX2" fmla="*/ 4025900 w 4025900"/>
              <a:gd name="connsiteY2" fmla="*/ 6858000 h 6858000"/>
              <a:gd name="connsiteX3" fmla="*/ 0 w 4025900"/>
              <a:gd name="connsiteY3" fmla="*/ 6858000 h 6858000"/>
              <a:gd name="connsiteX4" fmla="*/ 2940051 w 4025900"/>
              <a:gd name="connsiteY4" fmla="*/ 6047509 h 6858000"/>
              <a:gd name="connsiteX5" fmla="*/ 3595595 w 4025900"/>
              <a:gd name="connsiteY5" fmla="*/ 5647765 h 6858000"/>
              <a:gd name="connsiteX6" fmla="*/ 3546467 w 4025900"/>
              <a:gd name="connsiteY6" fmla="*/ 4309085 h 6858000"/>
              <a:gd name="connsiteX7" fmla="*/ 0 w 4025900"/>
              <a:gd name="connsiteY7" fmla="*/ 0 h 6858000"/>
              <a:gd name="connsiteX0" fmla="*/ 0 w 4025900"/>
              <a:gd name="connsiteY0" fmla="*/ 0 h 6858000"/>
              <a:gd name="connsiteX1" fmla="*/ 4025900 w 4025900"/>
              <a:gd name="connsiteY1" fmla="*/ 0 h 6858000"/>
              <a:gd name="connsiteX2" fmla="*/ 4025900 w 4025900"/>
              <a:gd name="connsiteY2" fmla="*/ 6858000 h 6858000"/>
              <a:gd name="connsiteX3" fmla="*/ 0 w 4025900"/>
              <a:gd name="connsiteY3" fmla="*/ 6858000 h 6858000"/>
              <a:gd name="connsiteX4" fmla="*/ 2940051 w 4025900"/>
              <a:gd name="connsiteY4" fmla="*/ 6047509 h 6858000"/>
              <a:gd name="connsiteX5" fmla="*/ 3595595 w 4025900"/>
              <a:gd name="connsiteY5" fmla="*/ 5647765 h 6858000"/>
              <a:gd name="connsiteX6" fmla="*/ 3546467 w 4025900"/>
              <a:gd name="connsiteY6" fmla="*/ 4309085 h 6858000"/>
              <a:gd name="connsiteX7" fmla="*/ 0 w 4025900"/>
              <a:gd name="connsiteY7" fmla="*/ 0 h 6858000"/>
              <a:gd name="connsiteX0" fmla="*/ 0 w 4025900"/>
              <a:gd name="connsiteY0" fmla="*/ 0 h 6858000"/>
              <a:gd name="connsiteX1" fmla="*/ 4025900 w 4025900"/>
              <a:gd name="connsiteY1" fmla="*/ 0 h 6858000"/>
              <a:gd name="connsiteX2" fmla="*/ 4025900 w 4025900"/>
              <a:gd name="connsiteY2" fmla="*/ 6858000 h 6858000"/>
              <a:gd name="connsiteX3" fmla="*/ 0 w 4025900"/>
              <a:gd name="connsiteY3" fmla="*/ 6858000 h 6858000"/>
              <a:gd name="connsiteX4" fmla="*/ 2940051 w 4025900"/>
              <a:gd name="connsiteY4" fmla="*/ 6047509 h 6858000"/>
              <a:gd name="connsiteX5" fmla="*/ 3595595 w 4025900"/>
              <a:gd name="connsiteY5" fmla="*/ 5647765 h 6858000"/>
              <a:gd name="connsiteX6" fmla="*/ 3546467 w 4025900"/>
              <a:gd name="connsiteY6" fmla="*/ 4309085 h 6858000"/>
              <a:gd name="connsiteX7" fmla="*/ 0 w 4025900"/>
              <a:gd name="connsiteY7" fmla="*/ 0 h 6858000"/>
              <a:gd name="connsiteX0" fmla="*/ 0 w 4025900"/>
              <a:gd name="connsiteY0" fmla="*/ 0 h 6858000"/>
              <a:gd name="connsiteX1" fmla="*/ 4025900 w 4025900"/>
              <a:gd name="connsiteY1" fmla="*/ 0 h 6858000"/>
              <a:gd name="connsiteX2" fmla="*/ 4025900 w 4025900"/>
              <a:gd name="connsiteY2" fmla="*/ 6858000 h 6858000"/>
              <a:gd name="connsiteX3" fmla="*/ 0 w 4025900"/>
              <a:gd name="connsiteY3" fmla="*/ 6858000 h 6858000"/>
              <a:gd name="connsiteX4" fmla="*/ 2940051 w 4025900"/>
              <a:gd name="connsiteY4" fmla="*/ 6047509 h 6858000"/>
              <a:gd name="connsiteX5" fmla="*/ 3595595 w 4025900"/>
              <a:gd name="connsiteY5" fmla="*/ 5647765 h 6858000"/>
              <a:gd name="connsiteX6" fmla="*/ 3546467 w 4025900"/>
              <a:gd name="connsiteY6" fmla="*/ 4309085 h 6858000"/>
              <a:gd name="connsiteX7" fmla="*/ 0 w 4025900"/>
              <a:gd name="connsiteY7" fmla="*/ 0 h 6858000"/>
              <a:gd name="connsiteX0" fmla="*/ 0 w 4025900"/>
              <a:gd name="connsiteY0" fmla="*/ 0 h 6858000"/>
              <a:gd name="connsiteX1" fmla="*/ 4025900 w 4025900"/>
              <a:gd name="connsiteY1" fmla="*/ 0 h 6858000"/>
              <a:gd name="connsiteX2" fmla="*/ 4025900 w 4025900"/>
              <a:gd name="connsiteY2" fmla="*/ 6858000 h 6858000"/>
              <a:gd name="connsiteX3" fmla="*/ 0 w 4025900"/>
              <a:gd name="connsiteY3" fmla="*/ 6858000 h 6858000"/>
              <a:gd name="connsiteX4" fmla="*/ 2940051 w 4025900"/>
              <a:gd name="connsiteY4" fmla="*/ 6047509 h 6858000"/>
              <a:gd name="connsiteX5" fmla="*/ 3595595 w 4025900"/>
              <a:gd name="connsiteY5" fmla="*/ 5647765 h 6858000"/>
              <a:gd name="connsiteX6" fmla="*/ 3546467 w 4025900"/>
              <a:gd name="connsiteY6" fmla="*/ 4309085 h 6858000"/>
              <a:gd name="connsiteX7" fmla="*/ 0 w 4025900"/>
              <a:gd name="connsiteY7" fmla="*/ 0 h 6858000"/>
              <a:gd name="connsiteX0" fmla="*/ 0 w 4025900"/>
              <a:gd name="connsiteY0" fmla="*/ 0 h 6858000"/>
              <a:gd name="connsiteX1" fmla="*/ 4025900 w 4025900"/>
              <a:gd name="connsiteY1" fmla="*/ 0 h 6858000"/>
              <a:gd name="connsiteX2" fmla="*/ 4025900 w 4025900"/>
              <a:gd name="connsiteY2" fmla="*/ 6858000 h 6858000"/>
              <a:gd name="connsiteX3" fmla="*/ 0 w 4025900"/>
              <a:gd name="connsiteY3" fmla="*/ 6858000 h 6858000"/>
              <a:gd name="connsiteX4" fmla="*/ 2940051 w 4025900"/>
              <a:gd name="connsiteY4" fmla="*/ 6370238 h 6858000"/>
              <a:gd name="connsiteX5" fmla="*/ 3595595 w 4025900"/>
              <a:gd name="connsiteY5" fmla="*/ 5647765 h 6858000"/>
              <a:gd name="connsiteX6" fmla="*/ 3546467 w 4025900"/>
              <a:gd name="connsiteY6" fmla="*/ 4309085 h 6858000"/>
              <a:gd name="connsiteX7" fmla="*/ 0 w 4025900"/>
              <a:gd name="connsiteY7" fmla="*/ 0 h 6858000"/>
              <a:gd name="connsiteX0" fmla="*/ 0 w 4025900"/>
              <a:gd name="connsiteY0" fmla="*/ 0 h 6858000"/>
              <a:gd name="connsiteX1" fmla="*/ 4025900 w 4025900"/>
              <a:gd name="connsiteY1" fmla="*/ 0 h 6858000"/>
              <a:gd name="connsiteX2" fmla="*/ 4025900 w 4025900"/>
              <a:gd name="connsiteY2" fmla="*/ 6858000 h 6858000"/>
              <a:gd name="connsiteX3" fmla="*/ 0 w 4025900"/>
              <a:gd name="connsiteY3" fmla="*/ 6858000 h 6858000"/>
              <a:gd name="connsiteX4" fmla="*/ 2772710 w 4025900"/>
              <a:gd name="connsiteY4" fmla="*/ 6107273 h 6858000"/>
              <a:gd name="connsiteX5" fmla="*/ 3595595 w 4025900"/>
              <a:gd name="connsiteY5" fmla="*/ 5647765 h 6858000"/>
              <a:gd name="connsiteX6" fmla="*/ 3546467 w 4025900"/>
              <a:gd name="connsiteY6" fmla="*/ 4309085 h 6858000"/>
              <a:gd name="connsiteX7" fmla="*/ 0 w 4025900"/>
              <a:gd name="connsiteY7" fmla="*/ 0 h 6858000"/>
              <a:gd name="connsiteX0" fmla="*/ 0 w 4025900"/>
              <a:gd name="connsiteY0" fmla="*/ 0 h 6858000"/>
              <a:gd name="connsiteX1" fmla="*/ 4025900 w 4025900"/>
              <a:gd name="connsiteY1" fmla="*/ 0 h 6858000"/>
              <a:gd name="connsiteX2" fmla="*/ 4025900 w 4025900"/>
              <a:gd name="connsiteY2" fmla="*/ 6858000 h 6858000"/>
              <a:gd name="connsiteX3" fmla="*/ 0 w 4025900"/>
              <a:gd name="connsiteY3" fmla="*/ 6858000 h 6858000"/>
              <a:gd name="connsiteX4" fmla="*/ 2772710 w 4025900"/>
              <a:gd name="connsiteY4" fmla="*/ 6107273 h 6858000"/>
              <a:gd name="connsiteX5" fmla="*/ 3595595 w 4025900"/>
              <a:gd name="connsiteY5" fmla="*/ 5647765 h 6858000"/>
              <a:gd name="connsiteX6" fmla="*/ 3546467 w 4025900"/>
              <a:gd name="connsiteY6" fmla="*/ 4309085 h 6858000"/>
              <a:gd name="connsiteX7" fmla="*/ 0 w 4025900"/>
              <a:gd name="connsiteY7" fmla="*/ 0 h 6858000"/>
              <a:gd name="connsiteX0" fmla="*/ 0 w 4025900"/>
              <a:gd name="connsiteY0" fmla="*/ 0 h 6858000"/>
              <a:gd name="connsiteX1" fmla="*/ 4025900 w 4025900"/>
              <a:gd name="connsiteY1" fmla="*/ 0 h 6858000"/>
              <a:gd name="connsiteX2" fmla="*/ 4025900 w 4025900"/>
              <a:gd name="connsiteY2" fmla="*/ 6858000 h 6858000"/>
              <a:gd name="connsiteX3" fmla="*/ 0 w 4025900"/>
              <a:gd name="connsiteY3" fmla="*/ 6858000 h 6858000"/>
              <a:gd name="connsiteX4" fmla="*/ 2772710 w 4025900"/>
              <a:gd name="connsiteY4" fmla="*/ 6107273 h 6858000"/>
              <a:gd name="connsiteX5" fmla="*/ 3595595 w 4025900"/>
              <a:gd name="connsiteY5" fmla="*/ 5647765 h 6858000"/>
              <a:gd name="connsiteX6" fmla="*/ 3546467 w 4025900"/>
              <a:gd name="connsiteY6" fmla="*/ 4309085 h 6858000"/>
              <a:gd name="connsiteX7" fmla="*/ 0 w 4025900"/>
              <a:gd name="connsiteY7" fmla="*/ 0 h 6858000"/>
              <a:gd name="connsiteX0" fmla="*/ 11953 w 4037853"/>
              <a:gd name="connsiteY0" fmla="*/ 0 h 6858000"/>
              <a:gd name="connsiteX1" fmla="*/ 4037853 w 4037853"/>
              <a:gd name="connsiteY1" fmla="*/ 0 h 6858000"/>
              <a:gd name="connsiteX2" fmla="*/ 4037853 w 4037853"/>
              <a:gd name="connsiteY2" fmla="*/ 6858000 h 6858000"/>
              <a:gd name="connsiteX3" fmla="*/ 0 w 4037853"/>
              <a:gd name="connsiteY3" fmla="*/ 6858000 h 6858000"/>
              <a:gd name="connsiteX4" fmla="*/ 2784663 w 4037853"/>
              <a:gd name="connsiteY4" fmla="*/ 6107273 h 6858000"/>
              <a:gd name="connsiteX5" fmla="*/ 3607548 w 4037853"/>
              <a:gd name="connsiteY5" fmla="*/ 5647765 h 6858000"/>
              <a:gd name="connsiteX6" fmla="*/ 3558420 w 4037853"/>
              <a:gd name="connsiteY6" fmla="*/ 4309085 h 6858000"/>
              <a:gd name="connsiteX7" fmla="*/ 11953 w 4037853"/>
              <a:gd name="connsiteY7" fmla="*/ 0 h 6858000"/>
              <a:gd name="connsiteX0" fmla="*/ 11953 w 4037853"/>
              <a:gd name="connsiteY0" fmla="*/ 0 h 6858000"/>
              <a:gd name="connsiteX1" fmla="*/ 4037853 w 4037853"/>
              <a:gd name="connsiteY1" fmla="*/ 0 h 6858000"/>
              <a:gd name="connsiteX2" fmla="*/ 4037853 w 4037853"/>
              <a:gd name="connsiteY2" fmla="*/ 6858000 h 6858000"/>
              <a:gd name="connsiteX3" fmla="*/ 0 w 4037853"/>
              <a:gd name="connsiteY3" fmla="*/ 6858000 h 6858000"/>
              <a:gd name="connsiteX4" fmla="*/ 2784663 w 4037853"/>
              <a:gd name="connsiteY4" fmla="*/ 6107273 h 6858000"/>
              <a:gd name="connsiteX5" fmla="*/ 3607548 w 4037853"/>
              <a:gd name="connsiteY5" fmla="*/ 5647765 h 6858000"/>
              <a:gd name="connsiteX6" fmla="*/ 3558420 w 4037853"/>
              <a:gd name="connsiteY6" fmla="*/ 4309085 h 6858000"/>
              <a:gd name="connsiteX7" fmla="*/ 11953 w 4037853"/>
              <a:gd name="connsiteY7" fmla="*/ 0 h 6858000"/>
              <a:gd name="connsiteX0" fmla="*/ 11953 w 4037853"/>
              <a:gd name="connsiteY0" fmla="*/ 0 h 6858000"/>
              <a:gd name="connsiteX1" fmla="*/ 4037853 w 4037853"/>
              <a:gd name="connsiteY1" fmla="*/ 0 h 6858000"/>
              <a:gd name="connsiteX2" fmla="*/ 4037853 w 4037853"/>
              <a:gd name="connsiteY2" fmla="*/ 6858000 h 6858000"/>
              <a:gd name="connsiteX3" fmla="*/ 0 w 4037853"/>
              <a:gd name="connsiteY3" fmla="*/ 6858000 h 6858000"/>
              <a:gd name="connsiteX4" fmla="*/ 2784663 w 4037853"/>
              <a:gd name="connsiteY4" fmla="*/ 6095320 h 6858000"/>
              <a:gd name="connsiteX5" fmla="*/ 3607548 w 4037853"/>
              <a:gd name="connsiteY5" fmla="*/ 5647765 h 6858000"/>
              <a:gd name="connsiteX6" fmla="*/ 3558420 w 4037853"/>
              <a:gd name="connsiteY6" fmla="*/ 4309085 h 6858000"/>
              <a:gd name="connsiteX7" fmla="*/ 11953 w 4037853"/>
              <a:gd name="connsiteY7" fmla="*/ 0 h 6858000"/>
              <a:gd name="connsiteX0" fmla="*/ 11953 w 4037853"/>
              <a:gd name="connsiteY0" fmla="*/ 0 h 6858000"/>
              <a:gd name="connsiteX1" fmla="*/ 4037853 w 4037853"/>
              <a:gd name="connsiteY1" fmla="*/ 0 h 6858000"/>
              <a:gd name="connsiteX2" fmla="*/ 4037853 w 4037853"/>
              <a:gd name="connsiteY2" fmla="*/ 6858000 h 6858000"/>
              <a:gd name="connsiteX3" fmla="*/ 0 w 4037853"/>
              <a:gd name="connsiteY3" fmla="*/ 6858000 h 6858000"/>
              <a:gd name="connsiteX4" fmla="*/ 2784663 w 4037853"/>
              <a:gd name="connsiteY4" fmla="*/ 6095320 h 6858000"/>
              <a:gd name="connsiteX5" fmla="*/ 3607548 w 4037853"/>
              <a:gd name="connsiteY5" fmla="*/ 5647765 h 6858000"/>
              <a:gd name="connsiteX6" fmla="*/ 3558420 w 4037853"/>
              <a:gd name="connsiteY6" fmla="*/ 4309085 h 6858000"/>
              <a:gd name="connsiteX7" fmla="*/ 11953 w 4037853"/>
              <a:gd name="connsiteY7" fmla="*/ 0 h 6858000"/>
              <a:gd name="connsiteX0" fmla="*/ 11953 w 4037853"/>
              <a:gd name="connsiteY0" fmla="*/ 0 h 6858000"/>
              <a:gd name="connsiteX1" fmla="*/ 4037853 w 4037853"/>
              <a:gd name="connsiteY1" fmla="*/ 0 h 6858000"/>
              <a:gd name="connsiteX2" fmla="*/ 4037853 w 4037853"/>
              <a:gd name="connsiteY2" fmla="*/ 6858000 h 6858000"/>
              <a:gd name="connsiteX3" fmla="*/ 0 w 4037853"/>
              <a:gd name="connsiteY3" fmla="*/ 6858000 h 6858000"/>
              <a:gd name="connsiteX4" fmla="*/ 2784663 w 4037853"/>
              <a:gd name="connsiteY4" fmla="*/ 6095320 h 6858000"/>
              <a:gd name="connsiteX5" fmla="*/ 3607548 w 4037853"/>
              <a:gd name="connsiteY5" fmla="*/ 5647765 h 6858000"/>
              <a:gd name="connsiteX6" fmla="*/ 3558420 w 4037853"/>
              <a:gd name="connsiteY6" fmla="*/ 4309085 h 6858000"/>
              <a:gd name="connsiteX7" fmla="*/ 11953 w 4037853"/>
              <a:gd name="connsiteY7" fmla="*/ 0 h 6858000"/>
              <a:gd name="connsiteX0" fmla="*/ 11953 w 4037853"/>
              <a:gd name="connsiteY0" fmla="*/ 0 h 6858000"/>
              <a:gd name="connsiteX1" fmla="*/ 4037853 w 4037853"/>
              <a:gd name="connsiteY1" fmla="*/ 0 h 6858000"/>
              <a:gd name="connsiteX2" fmla="*/ 4037853 w 4037853"/>
              <a:gd name="connsiteY2" fmla="*/ 6858000 h 6858000"/>
              <a:gd name="connsiteX3" fmla="*/ 0 w 4037853"/>
              <a:gd name="connsiteY3" fmla="*/ 6858000 h 6858000"/>
              <a:gd name="connsiteX4" fmla="*/ 2784663 w 4037853"/>
              <a:gd name="connsiteY4" fmla="*/ 6095320 h 6858000"/>
              <a:gd name="connsiteX5" fmla="*/ 3655360 w 4037853"/>
              <a:gd name="connsiteY5" fmla="*/ 5719482 h 6858000"/>
              <a:gd name="connsiteX6" fmla="*/ 3558420 w 4037853"/>
              <a:gd name="connsiteY6" fmla="*/ 4309085 h 6858000"/>
              <a:gd name="connsiteX7" fmla="*/ 11953 w 4037853"/>
              <a:gd name="connsiteY7" fmla="*/ 0 h 6858000"/>
              <a:gd name="connsiteX0" fmla="*/ 11953 w 4037853"/>
              <a:gd name="connsiteY0" fmla="*/ 0 h 6858000"/>
              <a:gd name="connsiteX1" fmla="*/ 4037853 w 4037853"/>
              <a:gd name="connsiteY1" fmla="*/ 0 h 6858000"/>
              <a:gd name="connsiteX2" fmla="*/ 4037853 w 4037853"/>
              <a:gd name="connsiteY2" fmla="*/ 6858000 h 6858000"/>
              <a:gd name="connsiteX3" fmla="*/ 0 w 4037853"/>
              <a:gd name="connsiteY3" fmla="*/ 6858000 h 6858000"/>
              <a:gd name="connsiteX4" fmla="*/ 2784663 w 4037853"/>
              <a:gd name="connsiteY4" fmla="*/ 6095320 h 6858000"/>
              <a:gd name="connsiteX5" fmla="*/ 3595595 w 4037853"/>
              <a:gd name="connsiteY5" fmla="*/ 5683623 h 6858000"/>
              <a:gd name="connsiteX6" fmla="*/ 3558420 w 4037853"/>
              <a:gd name="connsiteY6" fmla="*/ 4309085 h 6858000"/>
              <a:gd name="connsiteX7" fmla="*/ 11953 w 4037853"/>
              <a:gd name="connsiteY7" fmla="*/ 0 h 6858000"/>
              <a:gd name="connsiteX0" fmla="*/ 11953 w 4037853"/>
              <a:gd name="connsiteY0" fmla="*/ 0 h 6858000"/>
              <a:gd name="connsiteX1" fmla="*/ 4037853 w 4037853"/>
              <a:gd name="connsiteY1" fmla="*/ 0 h 6858000"/>
              <a:gd name="connsiteX2" fmla="*/ 4037853 w 4037853"/>
              <a:gd name="connsiteY2" fmla="*/ 6858000 h 6858000"/>
              <a:gd name="connsiteX3" fmla="*/ 0 w 4037853"/>
              <a:gd name="connsiteY3" fmla="*/ 6858000 h 6858000"/>
              <a:gd name="connsiteX4" fmla="*/ 2784663 w 4037853"/>
              <a:gd name="connsiteY4" fmla="*/ 6095320 h 6858000"/>
              <a:gd name="connsiteX5" fmla="*/ 3595595 w 4037853"/>
              <a:gd name="connsiteY5" fmla="*/ 5683623 h 6858000"/>
              <a:gd name="connsiteX6" fmla="*/ 3558420 w 4037853"/>
              <a:gd name="connsiteY6" fmla="*/ 4309085 h 6858000"/>
              <a:gd name="connsiteX7" fmla="*/ 11953 w 4037853"/>
              <a:gd name="connsiteY7" fmla="*/ 0 h 6858000"/>
              <a:gd name="connsiteX0" fmla="*/ 11953 w 4037853"/>
              <a:gd name="connsiteY0" fmla="*/ 0 h 6858000"/>
              <a:gd name="connsiteX1" fmla="*/ 4037853 w 4037853"/>
              <a:gd name="connsiteY1" fmla="*/ 0 h 6858000"/>
              <a:gd name="connsiteX2" fmla="*/ 4037853 w 4037853"/>
              <a:gd name="connsiteY2" fmla="*/ 6858000 h 6858000"/>
              <a:gd name="connsiteX3" fmla="*/ 0 w 4037853"/>
              <a:gd name="connsiteY3" fmla="*/ 6858000 h 6858000"/>
              <a:gd name="connsiteX4" fmla="*/ 2784663 w 4037853"/>
              <a:gd name="connsiteY4" fmla="*/ 6095320 h 6858000"/>
              <a:gd name="connsiteX5" fmla="*/ 3595595 w 4037853"/>
              <a:gd name="connsiteY5" fmla="*/ 5683623 h 6858000"/>
              <a:gd name="connsiteX6" fmla="*/ 3558420 w 4037853"/>
              <a:gd name="connsiteY6" fmla="*/ 4309085 h 6858000"/>
              <a:gd name="connsiteX7" fmla="*/ 11953 w 4037853"/>
              <a:gd name="connsiteY7" fmla="*/ 0 h 6858000"/>
              <a:gd name="connsiteX0" fmla="*/ 11953 w 4037853"/>
              <a:gd name="connsiteY0" fmla="*/ 0 h 6858000"/>
              <a:gd name="connsiteX1" fmla="*/ 4037853 w 4037853"/>
              <a:gd name="connsiteY1" fmla="*/ 0 h 6858000"/>
              <a:gd name="connsiteX2" fmla="*/ 4037853 w 4037853"/>
              <a:gd name="connsiteY2" fmla="*/ 6858000 h 6858000"/>
              <a:gd name="connsiteX3" fmla="*/ 0 w 4037853"/>
              <a:gd name="connsiteY3" fmla="*/ 6858000 h 6858000"/>
              <a:gd name="connsiteX4" fmla="*/ 2784663 w 4037853"/>
              <a:gd name="connsiteY4" fmla="*/ 6095320 h 6858000"/>
              <a:gd name="connsiteX5" fmla="*/ 3595595 w 4037853"/>
              <a:gd name="connsiteY5" fmla="*/ 5683623 h 6858000"/>
              <a:gd name="connsiteX6" fmla="*/ 3558420 w 4037853"/>
              <a:gd name="connsiteY6" fmla="*/ 4309085 h 6858000"/>
              <a:gd name="connsiteX7" fmla="*/ 11953 w 4037853"/>
              <a:gd name="connsiteY7" fmla="*/ 0 h 6858000"/>
              <a:gd name="connsiteX0" fmla="*/ 11953 w 4037853"/>
              <a:gd name="connsiteY0" fmla="*/ 0 h 6858000"/>
              <a:gd name="connsiteX1" fmla="*/ 4037853 w 4037853"/>
              <a:gd name="connsiteY1" fmla="*/ 0 h 6858000"/>
              <a:gd name="connsiteX2" fmla="*/ 4037853 w 4037853"/>
              <a:gd name="connsiteY2" fmla="*/ 6858000 h 6858000"/>
              <a:gd name="connsiteX3" fmla="*/ 0 w 4037853"/>
              <a:gd name="connsiteY3" fmla="*/ 6858000 h 6858000"/>
              <a:gd name="connsiteX4" fmla="*/ 2784663 w 4037853"/>
              <a:gd name="connsiteY4" fmla="*/ 6095320 h 6858000"/>
              <a:gd name="connsiteX5" fmla="*/ 3595595 w 4037853"/>
              <a:gd name="connsiteY5" fmla="*/ 5683623 h 6858000"/>
              <a:gd name="connsiteX6" fmla="*/ 3558420 w 4037853"/>
              <a:gd name="connsiteY6" fmla="*/ 4309085 h 6858000"/>
              <a:gd name="connsiteX7" fmla="*/ 11953 w 4037853"/>
              <a:gd name="connsiteY7" fmla="*/ 0 h 6858000"/>
              <a:gd name="connsiteX0" fmla="*/ 11953 w 4037853"/>
              <a:gd name="connsiteY0" fmla="*/ 0 h 6858000"/>
              <a:gd name="connsiteX1" fmla="*/ 4037853 w 4037853"/>
              <a:gd name="connsiteY1" fmla="*/ 0 h 6858000"/>
              <a:gd name="connsiteX2" fmla="*/ 4037853 w 4037853"/>
              <a:gd name="connsiteY2" fmla="*/ 6858000 h 6858000"/>
              <a:gd name="connsiteX3" fmla="*/ 0 w 4037853"/>
              <a:gd name="connsiteY3" fmla="*/ 6858000 h 6858000"/>
              <a:gd name="connsiteX4" fmla="*/ 2784663 w 4037853"/>
              <a:gd name="connsiteY4" fmla="*/ 6095320 h 6858000"/>
              <a:gd name="connsiteX5" fmla="*/ 3595595 w 4037853"/>
              <a:gd name="connsiteY5" fmla="*/ 5683623 h 6858000"/>
              <a:gd name="connsiteX6" fmla="*/ 3558420 w 4037853"/>
              <a:gd name="connsiteY6" fmla="*/ 4309085 h 6858000"/>
              <a:gd name="connsiteX7" fmla="*/ 11953 w 4037853"/>
              <a:gd name="connsiteY7" fmla="*/ 0 h 6858000"/>
              <a:gd name="connsiteX0" fmla="*/ 11953 w 4037853"/>
              <a:gd name="connsiteY0" fmla="*/ 0 h 6858000"/>
              <a:gd name="connsiteX1" fmla="*/ 4037853 w 4037853"/>
              <a:gd name="connsiteY1" fmla="*/ 0 h 6858000"/>
              <a:gd name="connsiteX2" fmla="*/ 4037853 w 4037853"/>
              <a:gd name="connsiteY2" fmla="*/ 6858000 h 6858000"/>
              <a:gd name="connsiteX3" fmla="*/ 0 w 4037853"/>
              <a:gd name="connsiteY3" fmla="*/ 6858000 h 6858000"/>
              <a:gd name="connsiteX4" fmla="*/ 2784663 w 4037853"/>
              <a:gd name="connsiteY4" fmla="*/ 6095320 h 6858000"/>
              <a:gd name="connsiteX5" fmla="*/ 3595595 w 4037853"/>
              <a:gd name="connsiteY5" fmla="*/ 5683623 h 6858000"/>
              <a:gd name="connsiteX6" fmla="*/ 3558420 w 4037853"/>
              <a:gd name="connsiteY6" fmla="*/ 4309085 h 6858000"/>
              <a:gd name="connsiteX7" fmla="*/ 11953 w 4037853"/>
              <a:gd name="connsiteY7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037853" h="6858000">
                <a:moveTo>
                  <a:pt x="11953" y="0"/>
                </a:moveTo>
                <a:lnTo>
                  <a:pt x="4037853" y="0"/>
                </a:lnTo>
                <a:lnTo>
                  <a:pt x="4037853" y="6858000"/>
                </a:lnTo>
                <a:lnTo>
                  <a:pt x="0" y="6858000"/>
                </a:lnTo>
                <a:cubicBezTo>
                  <a:pt x="1528295" y="6448001"/>
                  <a:pt x="2185397" y="6291049"/>
                  <a:pt x="2784663" y="6095320"/>
                </a:cubicBezTo>
                <a:cubicBezTo>
                  <a:pt x="3383929" y="5899591"/>
                  <a:pt x="3490542" y="5790081"/>
                  <a:pt x="3595595" y="5683623"/>
                </a:cubicBezTo>
                <a:cubicBezTo>
                  <a:pt x="3700648" y="5577165"/>
                  <a:pt x="4048118" y="4909719"/>
                  <a:pt x="3558420" y="4309085"/>
                </a:cubicBezTo>
                <a:cubicBezTo>
                  <a:pt x="2850789" y="3441148"/>
                  <a:pt x="1071633" y="1219200"/>
                  <a:pt x="11953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200"/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2A1ABBF-00DF-4E17-8D1B-B2E7DC6D416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62400" y="4392000"/>
            <a:ext cx="1680000" cy="126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28078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and Content Blue">
    <p:bg bwMode="ltGray"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9B5AC2BF-B4C1-48CC-950D-F9BD6206A08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1902843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2A1ABBF-00DF-4E17-8D1B-B2E7DC6D4169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62400" y="4392000"/>
            <a:ext cx="1680000" cy="126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46123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Turquoise">
    <p:bg bwMode="ltGray"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9B5AC2BF-B4C1-48CC-950D-F9BD6206A08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1902843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2A1ABBF-00DF-4E17-8D1B-B2E7DC6D4169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62400" y="4392000"/>
            <a:ext cx="1680000" cy="126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55805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Teal">
    <p:bg bwMode="ltGray"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9B5AC2BF-B4C1-48CC-950D-F9BD6206A08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1902843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2A1ABBF-00DF-4E17-8D1B-B2E7DC6D4169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62400" y="4392000"/>
            <a:ext cx="1680000" cy="126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100158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bg bwMode="ltGray"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1814530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bg bwMode="ltGray"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297028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56000" y="460189"/>
            <a:ext cx="7200000" cy="1314824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56000" y="2426400"/>
            <a:ext cx="7200000" cy="3402900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pPr lvl="0"/>
            <a:r>
              <a:rPr lang="en-GB"/>
              <a:t>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56001" y="6356352"/>
            <a:ext cx="1777255" cy="365125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l">
              <a:defRPr sz="1200" b="0">
                <a:solidFill>
                  <a:schemeClr val="tx1"/>
                </a:solidFill>
              </a:defRPr>
            </a:lvl1pPr>
          </a:lstStyle>
          <a:p>
            <a:fld id="{8E3CA3B6-BB51-4FF1-8432-F9E1FCAD8586}" type="datetimeFigureOut">
              <a:rPr lang="en-GB" smtClean="0"/>
              <a:pPr/>
              <a:t>13/05/2025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833255" y="6356352"/>
            <a:ext cx="4721005" cy="365125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l">
              <a:defRPr sz="1200" b="0">
                <a:solidFill>
                  <a:schemeClr val="tx1"/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554260" y="6356351"/>
            <a:ext cx="706221" cy="365125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r">
              <a:defRPr sz="1200" b="0">
                <a:solidFill>
                  <a:schemeClr val="tx1"/>
                </a:solidFill>
              </a:defRPr>
            </a:lvl1pPr>
          </a:lstStyle>
          <a:p>
            <a:fld id="{3102E543-40C4-497B-96B4-7550493CFCA8}" type="slidenum">
              <a:rPr lang="en-GB" smtClean="0"/>
              <a:pPr/>
              <a:t>‹#›</a:t>
            </a:fld>
            <a:endParaRPr lang="en-GB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9E3AF945-3617-41A1-AF3D-05D59BEAB7A9}"/>
              </a:ext>
            </a:extLst>
          </p:cNvPr>
          <p:cNvCxnSpPr/>
          <p:nvPr/>
        </p:nvCxnSpPr>
        <p:spPr>
          <a:xfrm>
            <a:off x="1056000" y="2034000"/>
            <a:ext cx="86400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798316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0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0"/>
        </a:spcBef>
        <a:spcAft>
          <a:spcPts val="1984"/>
        </a:spcAft>
        <a:buFont typeface="Arial" panose="020B0604020202020204" pitchFamily="34" charset="0"/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234000" indent="-234000" algn="l" defTabSz="914400" rtl="0" eaLnBrk="1" latinLnBrk="0" hangingPunct="1">
        <a:lnSpc>
          <a:spcPct val="90000"/>
        </a:lnSpc>
        <a:spcBef>
          <a:spcPts val="0"/>
        </a:spcBef>
        <a:spcAft>
          <a:spcPts val="1984"/>
        </a:spcAft>
        <a:buFont typeface="Tahoma" panose="020B0604030504040204" pitchFamily="34" charset="0"/>
        <a:buChar char="&gt;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468000" indent="-234000" algn="l" defTabSz="914400" rtl="0" eaLnBrk="1" latinLnBrk="0" hangingPunct="1">
        <a:lnSpc>
          <a:spcPct val="90000"/>
        </a:lnSpc>
        <a:spcBef>
          <a:spcPts val="0"/>
        </a:spcBef>
        <a:spcAft>
          <a:spcPts val="1984"/>
        </a:spcAft>
        <a:buFont typeface="Tahoma" panose="020B0604030504040204" pitchFamily="34" charset="0"/>
        <a:buChar char="&gt;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702000" indent="-234000" algn="l" defTabSz="914400" rtl="0" eaLnBrk="1" latinLnBrk="0" hangingPunct="1">
        <a:lnSpc>
          <a:spcPct val="90000"/>
        </a:lnSpc>
        <a:spcBef>
          <a:spcPts val="0"/>
        </a:spcBef>
        <a:spcAft>
          <a:spcPts val="1984"/>
        </a:spcAft>
        <a:buFont typeface="Tahoma" panose="020B0604030504040204" pitchFamily="34" charset="0"/>
        <a:buChar char="&gt;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936000" indent="-234000" algn="l" defTabSz="914400" rtl="0" eaLnBrk="1" latinLnBrk="0" hangingPunct="1">
        <a:lnSpc>
          <a:spcPct val="90000"/>
        </a:lnSpc>
        <a:spcBef>
          <a:spcPts val="0"/>
        </a:spcBef>
        <a:spcAft>
          <a:spcPts val="1984"/>
        </a:spcAft>
        <a:buFont typeface="Tahoma" panose="020B0604030504040204" pitchFamily="34" charset="0"/>
        <a:buChar char="&gt;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9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cas.org.uk/helptoclaim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9.xml"/><Relationship Id="rId5" Type="http://schemas.openxmlformats.org/officeDocument/2006/relationships/hyperlink" Target="https://uk.linkedin.com/company/citizens-advice-scotland" TargetMode="External"/><Relationship Id="rId4" Type="http://schemas.openxmlformats.org/officeDocument/2006/relationships/hyperlink" Target="https://www.facebook.com/citizensadvicescotland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507799-90E2-42F0-BD3E-CB91EDB33F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9534" y="2775544"/>
            <a:ext cx="5400000" cy="1084328"/>
          </a:xfrm>
        </p:spPr>
        <p:txBody>
          <a:bodyPr/>
          <a:lstStyle/>
          <a:p>
            <a:r>
              <a:rPr lang="en-GB" sz="3600" dirty="0"/>
              <a:t>Help to Claim Project </a:t>
            </a:r>
            <a:br>
              <a:rPr lang="en-GB" sz="3600" dirty="0"/>
            </a:br>
            <a:endParaRPr lang="en-GB" sz="36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FEDE56DF-1F8D-745D-816E-72E72C348A5C}"/>
              </a:ext>
            </a:extLst>
          </p:cNvPr>
          <p:cNvSpPr txBox="1">
            <a:spLocks/>
          </p:cNvSpPr>
          <p:nvPr/>
        </p:nvSpPr>
        <p:spPr>
          <a:xfrm>
            <a:off x="2066458" y="2344672"/>
            <a:ext cx="5400000" cy="430872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0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GB" b="0">
              <a:solidFill>
                <a:srgbClr val="4A4A49"/>
              </a:solidFill>
              <a:latin typeface="Tahoma"/>
            </a:endParaRPr>
          </a:p>
          <a:p>
            <a:endParaRPr lang="en-GB" b="0">
              <a:solidFill>
                <a:srgbClr val="4A4A49"/>
              </a:solidFill>
              <a:latin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3617991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74C2A6-4E05-1D6F-9203-F791DBC257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4000" kern="100" dirty="0">
                <a:latin typeface="Calibri" panose="020F0502020204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Our aim today</a:t>
            </a:r>
            <a:endParaRPr lang="en-GB" sz="40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D4B1AA4-6A85-B447-D467-038BFAABB9D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02370" y="2372934"/>
            <a:ext cx="5107258" cy="1131849"/>
          </a:xfrm>
          <a:noFill/>
          <a:ln>
            <a:solidFill>
              <a:schemeClr val="accent1"/>
            </a:solidFill>
          </a:ln>
        </p:spPr>
        <p:txBody>
          <a:bodyPr/>
          <a:lstStyle/>
          <a:p>
            <a:pPr algn="ctr">
              <a:lnSpc>
                <a:spcPct val="150000"/>
              </a:lnSpc>
              <a:spcAft>
                <a:spcPts val="800"/>
              </a:spcAft>
            </a:pPr>
            <a:r>
              <a:rPr lang="en-GB" sz="2000" kern="100" dirty="0">
                <a:ea typeface="Aptos" panose="020B0004020202020204" pitchFamily="34" charset="0"/>
                <a:cs typeface="Calibri" panose="020F0502020204030204" pitchFamily="34" charset="0"/>
              </a:rPr>
              <a:t>Provide a general overview of what the</a:t>
            </a:r>
          </a:p>
          <a:p>
            <a:pPr algn="ctr">
              <a:lnSpc>
                <a:spcPct val="115000"/>
              </a:lnSpc>
              <a:spcAft>
                <a:spcPts val="800"/>
              </a:spcAft>
            </a:pPr>
            <a:r>
              <a:rPr lang="en-GB" sz="2000" kern="100" dirty="0">
                <a:ea typeface="Aptos" panose="020B0004020202020204" pitchFamily="34" charset="0"/>
                <a:cs typeface="Calibri" panose="020F0502020204030204" pitchFamily="34" charset="0"/>
              </a:rPr>
              <a:t>Help to Claim Project does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1D575B5-FEC1-8DA2-C6A1-8D856E005EA1}"/>
              </a:ext>
            </a:extLst>
          </p:cNvPr>
          <p:cNvSpPr txBox="1"/>
          <p:nvPr/>
        </p:nvSpPr>
        <p:spPr>
          <a:xfrm>
            <a:off x="2102370" y="3919141"/>
            <a:ext cx="5107259" cy="967957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  <a:spcAft>
                <a:spcPts val="800"/>
              </a:spcAft>
            </a:pPr>
            <a:r>
              <a:rPr lang="en-GB" sz="2000" kern="100" dirty="0">
                <a:ea typeface="Aptos" panose="020B0004020202020204" pitchFamily="34" charset="0"/>
                <a:cs typeface="Times New Roman" panose="02020603050405020304" pitchFamily="18" charset="0"/>
              </a:rPr>
              <a:t>How you can signpost potential clients to our helpline</a:t>
            </a:r>
          </a:p>
        </p:txBody>
      </p:sp>
      <p:pic>
        <p:nvPicPr>
          <p:cNvPr id="6" name="Graphic 5" descr="Clipboard Ticked outline">
            <a:extLst>
              <a:ext uri="{FF2B5EF4-FFF2-40B4-BE49-F238E27FC236}">
                <a16:creationId xmlns:a16="http://schemas.microsoft.com/office/drawing/2014/main" id="{C63537BC-8D0E-617E-386F-33F5AF9854C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69024" y="2372498"/>
            <a:ext cx="914400" cy="914400"/>
          </a:xfrm>
          <a:prstGeom prst="rect">
            <a:avLst/>
          </a:prstGeom>
        </p:spPr>
      </p:pic>
      <p:pic>
        <p:nvPicPr>
          <p:cNvPr id="7" name="Graphic 6" descr="Clipboard Ticked outline">
            <a:extLst>
              <a:ext uri="{FF2B5EF4-FFF2-40B4-BE49-F238E27FC236}">
                <a16:creationId xmlns:a16="http://schemas.microsoft.com/office/drawing/2014/main" id="{523D98B4-13F4-86EF-3FAF-A4355FB1C67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69024" y="3919141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922520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EF938E-56F5-DDDF-5D00-4E5D475596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595024-4B39-8908-4126-E7D65B53C1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24218" y="3429000"/>
            <a:ext cx="5400000" cy="430872"/>
          </a:xfrm>
        </p:spPr>
        <p:txBody>
          <a:bodyPr/>
          <a:lstStyle/>
          <a:p>
            <a:br>
              <a:rPr lang="en-GB" dirty="0"/>
            </a:br>
            <a:endParaRPr lang="en-GB" dirty="0"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D2316B26-D107-5568-9907-4FBEF8496C2B}"/>
              </a:ext>
            </a:extLst>
          </p:cNvPr>
          <p:cNvSpPr txBox="1">
            <a:spLocks/>
          </p:cNvSpPr>
          <p:nvPr/>
        </p:nvSpPr>
        <p:spPr>
          <a:xfrm>
            <a:off x="895281" y="1075937"/>
            <a:ext cx="6337280" cy="1126273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0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GB" b="0" dirty="0"/>
          </a:p>
          <a:p>
            <a:r>
              <a:rPr lang="en-GB" sz="3600" dirty="0">
                <a:ea typeface="Aptos" panose="020B0004020202020204" pitchFamily="34" charset="0"/>
              </a:rPr>
              <a:t>What is the Help to Claim Project?</a:t>
            </a:r>
          </a:p>
          <a:p>
            <a:endParaRPr lang="en-GB" sz="2800" dirty="0">
              <a:ea typeface="Aptos" panose="020B0004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8A2D755-E3DC-F047-E68A-25D96EA7A7FA}"/>
              </a:ext>
            </a:extLst>
          </p:cNvPr>
          <p:cNvSpPr txBox="1"/>
          <p:nvPr/>
        </p:nvSpPr>
        <p:spPr>
          <a:xfrm>
            <a:off x="895281" y="2119507"/>
            <a:ext cx="6845221" cy="4093428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q"/>
            </a:pPr>
            <a:endParaRPr lang="en-GB" sz="2000" dirty="0">
              <a:cs typeface="Calibri" panose="020F0502020204030204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en-GB" sz="2000" dirty="0">
                <a:cs typeface="Calibri" panose="020F0502020204030204" pitchFamily="34" charset="0"/>
              </a:rPr>
              <a:t>Help to Claim is a digital only service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endParaRPr lang="en-GB" sz="2000" dirty="0">
              <a:cs typeface="Calibri" panose="020F0502020204030204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en-GB" sz="2000" dirty="0">
                <a:ea typeface="Aptos" panose="020B0004020202020204" pitchFamily="34" charset="0"/>
                <a:cs typeface="Calibri" panose="020F0502020204030204" pitchFamily="34" charset="0"/>
              </a:rPr>
              <a:t>A network of advisers who help via:</a:t>
            </a:r>
          </a:p>
          <a:p>
            <a:pPr marL="1200150" lvl="2" indent="-285750">
              <a:buFont typeface="Wingdings" panose="05000000000000000000" pitchFamily="2" charset="2"/>
              <a:buChar char="q"/>
            </a:pPr>
            <a:r>
              <a:rPr lang="en-GB" sz="2000" dirty="0">
                <a:cs typeface="Calibri" panose="020F0502020204030204" pitchFamily="34" charset="0"/>
              </a:rPr>
              <a:t>Helpline (0800 023 2581) 8am-6pm Mon-Fri</a:t>
            </a:r>
          </a:p>
          <a:p>
            <a:pPr marL="1200150" lvl="2" indent="-285750">
              <a:buFont typeface="Wingdings" panose="05000000000000000000" pitchFamily="2" charset="2"/>
              <a:buChar char="q"/>
            </a:pPr>
            <a:r>
              <a:rPr lang="en-GB" sz="2000" dirty="0">
                <a:cs typeface="Calibri" panose="020F0502020204030204" pitchFamily="34" charset="0"/>
              </a:rPr>
              <a:t>Webchat</a:t>
            </a:r>
          </a:p>
          <a:p>
            <a:pPr marL="1200150" lvl="2" indent="-285750">
              <a:buFont typeface="Wingdings" panose="05000000000000000000" pitchFamily="2" charset="2"/>
              <a:buChar char="q"/>
            </a:pPr>
            <a:r>
              <a:rPr lang="en-GB" sz="2000" dirty="0">
                <a:cs typeface="Calibri" panose="020F0502020204030204" pitchFamily="34" charset="0"/>
              </a:rPr>
              <a:t>BSL via </a:t>
            </a:r>
            <a:r>
              <a:rPr lang="en-GB" sz="2000" dirty="0" err="1">
                <a:cs typeface="Calibri" panose="020F0502020204030204" pitchFamily="34" charset="0"/>
              </a:rPr>
              <a:t>SignVideo</a:t>
            </a:r>
            <a:endParaRPr lang="en-GB" sz="2000" dirty="0">
              <a:cs typeface="Calibri" panose="020F0502020204030204" pitchFamily="34" charset="0"/>
            </a:endParaRPr>
          </a:p>
          <a:p>
            <a:pPr marL="1200150" lvl="2" indent="-285750">
              <a:buFont typeface="Wingdings" panose="05000000000000000000" pitchFamily="2" charset="2"/>
              <a:buChar char="q"/>
            </a:pPr>
            <a:r>
              <a:rPr lang="en-GB" sz="2000" dirty="0">
                <a:cs typeface="Calibri" panose="020F0502020204030204" pitchFamily="34" charset="0"/>
              </a:rPr>
              <a:t>Interpreters are available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endParaRPr lang="en-GB" sz="2000" dirty="0">
              <a:cs typeface="Calibri" panose="020F050202020403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GB" sz="2000" dirty="0">
                <a:cs typeface="Calibri" panose="020F0502020204030204" pitchFamily="34" charset="0"/>
              </a:rPr>
              <a:t>Advisers work within local bureau and remotely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endParaRPr lang="en-GB" sz="2000" dirty="0">
              <a:cs typeface="Calibri" panose="020F050202020403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GB" sz="2000" dirty="0">
                <a:cs typeface="Calibri" panose="020F0502020204030204" pitchFamily="34" charset="0"/>
              </a:rPr>
              <a:t>Supported by the HTC team at CAS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endParaRPr lang="en-GB" sz="2000" dirty="0"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6182853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15BE4C-ECD1-65A8-3F19-284F8CC231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064FE9-682E-A2D9-EFE6-F06E863D67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24218" y="3429000"/>
            <a:ext cx="5400000" cy="430872"/>
          </a:xfrm>
        </p:spPr>
        <p:txBody>
          <a:bodyPr/>
          <a:lstStyle/>
          <a:p>
            <a:br>
              <a:rPr lang="en-GB"/>
            </a:br>
            <a:endParaRPr lang="en-GB"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4BAE75CF-D7ED-9623-591D-1CBD5C94D033}"/>
              </a:ext>
            </a:extLst>
          </p:cNvPr>
          <p:cNvSpPr txBox="1">
            <a:spLocks/>
          </p:cNvSpPr>
          <p:nvPr/>
        </p:nvSpPr>
        <p:spPr>
          <a:xfrm>
            <a:off x="696000" y="1089891"/>
            <a:ext cx="5400000" cy="430872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0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GB" sz="3600" b="0" dirty="0"/>
          </a:p>
          <a:p>
            <a:r>
              <a:rPr lang="en-GB" sz="3600" dirty="0"/>
              <a:t>What we can help with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02A63E4-6918-E120-74D3-BD4531E471FE}"/>
              </a:ext>
            </a:extLst>
          </p:cNvPr>
          <p:cNvSpPr txBox="1"/>
          <p:nvPr/>
        </p:nvSpPr>
        <p:spPr>
          <a:xfrm>
            <a:off x="695999" y="3295722"/>
            <a:ext cx="7140195" cy="2554545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dirty="0">
                <a:solidFill>
                  <a:srgbClr val="4A4A49"/>
                </a:solidFill>
                <a:cs typeface="Calibri" panose="020F0502020204030204" pitchFamily="34" charset="0"/>
              </a:rPr>
              <a:t>Check Universal Credit eligibility</a:t>
            </a:r>
            <a:br>
              <a:rPr lang="en-GB" sz="2000" dirty="0">
                <a:solidFill>
                  <a:srgbClr val="4A4A49"/>
                </a:solidFill>
                <a:cs typeface="Calibri" panose="020F0502020204030204" pitchFamily="34" charset="0"/>
              </a:rPr>
            </a:br>
            <a:endParaRPr lang="en-GB" sz="2000" dirty="0">
              <a:solidFill>
                <a:srgbClr val="4A4A49"/>
              </a:solidFill>
              <a:cs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dirty="0">
                <a:solidFill>
                  <a:srgbClr val="4A4A49"/>
                </a:solidFill>
                <a:cs typeface="Calibri" panose="020F0502020204030204" pitchFamily="34" charset="0"/>
              </a:rPr>
              <a:t>Support clients to complete a UC claim (digital or phone claim [DWP priority access])</a:t>
            </a:r>
            <a:br>
              <a:rPr lang="en-GB" sz="2000" dirty="0">
                <a:solidFill>
                  <a:srgbClr val="4A4A49"/>
                </a:solidFill>
                <a:cs typeface="Calibri" panose="020F0502020204030204" pitchFamily="34" charset="0"/>
              </a:rPr>
            </a:br>
            <a:endParaRPr lang="en-GB" sz="2000" dirty="0">
              <a:solidFill>
                <a:srgbClr val="4A4A49"/>
              </a:solidFill>
              <a:cs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dirty="0">
                <a:solidFill>
                  <a:srgbClr val="4A4A49"/>
                </a:solidFill>
                <a:cs typeface="Calibri" panose="020F0502020204030204" pitchFamily="34" charset="0"/>
              </a:rPr>
              <a:t>Prepare for ID and claimant commitment meetings</a:t>
            </a:r>
            <a:br>
              <a:rPr lang="en-GB" sz="2000" dirty="0">
                <a:solidFill>
                  <a:srgbClr val="4A4A49"/>
                </a:solidFill>
                <a:cs typeface="Calibri" panose="020F0502020204030204" pitchFamily="34" charset="0"/>
              </a:rPr>
            </a:br>
            <a:endParaRPr lang="en-GB" sz="2000" dirty="0">
              <a:solidFill>
                <a:srgbClr val="4A4A49"/>
              </a:solidFill>
              <a:cs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dirty="0">
                <a:solidFill>
                  <a:srgbClr val="4A4A49"/>
                </a:solidFill>
                <a:cs typeface="Calibri" panose="020F0502020204030204" pitchFamily="34" charset="0"/>
              </a:rPr>
              <a:t>Check clients first payment to ensure it is correct</a:t>
            </a:r>
            <a:endParaRPr lang="en-GB" sz="2000" dirty="0">
              <a:cs typeface="Calibri" panose="020F050202020403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E4E5F5B-7650-FD49-9A2F-BA07A72705A8}"/>
              </a:ext>
            </a:extLst>
          </p:cNvPr>
          <p:cNvSpPr txBox="1"/>
          <p:nvPr/>
        </p:nvSpPr>
        <p:spPr>
          <a:xfrm>
            <a:off x="696000" y="1967050"/>
            <a:ext cx="7140195" cy="1015663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GB" sz="2000" dirty="0">
                <a:cs typeface="Calibri" panose="020F0502020204030204" pitchFamily="34" charset="0"/>
              </a:rPr>
              <a:t>We support clients from the beginning of their Universal Credit application until their first full and correct payment. We can:</a:t>
            </a:r>
          </a:p>
        </p:txBody>
      </p:sp>
    </p:spTree>
    <p:extLst>
      <p:ext uri="{BB962C8B-B14F-4D97-AF65-F5344CB8AC3E}">
        <p14:creationId xmlns:p14="http://schemas.microsoft.com/office/powerpoint/2010/main" val="225789090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0C8848-E3C8-B261-3D8B-664C7A756A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E6DFD7-9FF7-7750-C472-D45A29D835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24218" y="3429000"/>
            <a:ext cx="5400000" cy="430872"/>
          </a:xfrm>
        </p:spPr>
        <p:txBody>
          <a:bodyPr/>
          <a:lstStyle/>
          <a:p>
            <a:br>
              <a:rPr lang="en-GB" dirty="0"/>
            </a:br>
            <a:endParaRPr lang="en-GB" dirty="0"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3D5CC2EC-D91D-6E34-ABC3-695988BC0DDE}"/>
              </a:ext>
            </a:extLst>
          </p:cNvPr>
          <p:cNvSpPr txBox="1">
            <a:spLocks/>
          </p:cNvSpPr>
          <p:nvPr/>
        </p:nvSpPr>
        <p:spPr>
          <a:xfrm>
            <a:off x="892860" y="970904"/>
            <a:ext cx="5400000" cy="430872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0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GB" b="0" dirty="0"/>
          </a:p>
          <a:p>
            <a:r>
              <a:rPr lang="en-GB" sz="3600" dirty="0"/>
              <a:t>Managed Migration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2C03933-3322-A63E-F1C3-CA076247FE9E}"/>
              </a:ext>
            </a:extLst>
          </p:cNvPr>
          <p:cNvSpPr txBox="1"/>
          <p:nvPr/>
        </p:nvSpPr>
        <p:spPr>
          <a:xfrm>
            <a:off x="766111" y="1797784"/>
            <a:ext cx="7807521" cy="4401205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q"/>
            </a:pPr>
            <a:endParaRPr lang="en-GB" sz="2000" dirty="0">
              <a:cs typeface="Calibri" panose="020F050202020403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GB" sz="2000" dirty="0">
                <a:cs typeface="Calibri" panose="020F0502020204030204" pitchFamily="34" charset="0"/>
              </a:rPr>
              <a:t>Explain managed migration process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endParaRPr lang="en-GB" sz="2000" dirty="0">
              <a:cs typeface="Calibri" panose="020F050202020403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GB" sz="2000" dirty="0">
                <a:cs typeface="Calibri" panose="020F0502020204030204" pitchFamily="34" charset="0"/>
              </a:rPr>
              <a:t>Provide tactical advice on best time to transfer to universal credit</a:t>
            </a:r>
            <a:br>
              <a:rPr lang="en-GB" sz="2000" dirty="0">
                <a:cs typeface="Calibri" panose="020F0502020204030204" pitchFamily="34" charset="0"/>
              </a:rPr>
            </a:br>
            <a:endParaRPr lang="en-GB" sz="2000" dirty="0">
              <a:cs typeface="Calibri" panose="020F050202020403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GB" sz="2000" dirty="0">
                <a:cs typeface="Calibri" panose="020F0502020204030204" pitchFamily="34" charset="0"/>
              </a:rPr>
              <a:t>Identify any income maximisation of their legacy benefit</a:t>
            </a:r>
            <a:br>
              <a:rPr lang="en-GB" sz="2000" dirty="0">
                <a:cs typeface="Calibri" panose="020F0502020204030204" pitchFamily="34" charset="0"/>
              </a:rPr>
            </a:br>
            <a:endParaRPr lang="en-GB" sz="2000" dirty="0">
              <a:cs typeface="Calibri" panose="020F050202020403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GB" sz="2000" dirty="0">
                <a:cs typeface="Calibri" panose="020F0502020204030204" pitchFamily="34" charset="0"/>
              </a:rPr>
              <a:t>Estimate managed migration calculation</a:t>
            </a:r>
            <a:br>
              <a:rPr lang="en-GB" sz="2000" dirty="0">
                <a:cs typeface="Calibri" panose="020F0502020204030204" pitchFamily="34" charset="0"/>
              </a:rPr>
            </a:br>
            <a:endParaRPr lang="en-GB" sz="2000" dirty="0">
              <a:cs typeface="Calibri" panose="020F050202020403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GB" sz="2000" dirty="0">
                <a:cs typeface="Calibri" panose="020F0502020204030204" pitchFamily="34" charset="0"/>
              </a:rPr>
              <a:t>Support clients through migration process dependent on needs</a:t>
            </a:r>
            <a:br>
              <a:rPr lang="en-GB" sz="2000" dirty="0">
                <a:cs typeface="Calibri" panose="020F0502020204030204" pitchFamily="34" charset="0"/>
              </a:rPr>
            </a:br>
            <a:endParaRPr lang="en-GB" sz="2000" dirty="0">
              <a:cs typeface="Calibri" panose="020F050202020403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GB" sz="2000" dirty="0">
                <a:cs typeface="Calibri" panose="020F0502020204030204" pitchFamily="34" charset="0"/>
              </a:rPr>
              <a:t>While we do not have face-to-face funding, we can support clients that we can’t assist on the helpline to find alternative support / including through escalations with DWP</a:t>
            </a:r>
          </a:p>
        </p:txBody>
      </p:sp>
    </p:spTree>
    <p:extLst>
      <p:ext uri="{BB962C8B-B14F-4D97-AF65-F5344CB8AC3E}">
        <p14:creationId xmlns:p14="http://schemas.microsoft.com/office/powerpoint/2010/main" val="36745614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7174886B-01CE-C1DF-6E3E-4964A92FE0A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14358" y="332641"/>
            <a:ext cx="4381642" cy="619271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1774CD7-0441-FB41-78F8-CDFE280A5AA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52222" y="332640"/>
            <a:ext cx="4325420" cy="61927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300115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439838-2684-8CA4-1255-E4AB18477A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AA3685-9F89-769C-4FEC-CA1DB30BDC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999" y="683987"/>
            <a:ext cx="6151367" cy="2565688"/>
          </a:xfrm>
        </p:spPr>
        <p:txBody>
          <a:bodyPr/>
          <a:lstStyle/>
          <a:p>
            <a:r>
              <a:rPr lang="en-GB" sz="3600" dirty="0"/>
              <a:t>Preparing a client for support </a:t>
            </a:r>
            <a:br>
              <a:rPr lang="en-GB" sz="3600" dirty="0"/>
            </a:br>
            <a:br>
              <a:rPr lang="en-GB" sz="3600" dirty="0"/>
            </a:br>
            <a:br>
              <a:rPr lang="en-GB" sz="3600" dirty="0"/>
            </a:br>
            <a:r>
              <a:rPr lang="en-GB" sz="3600" dirty="0"/>
              <a:t>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625086C-5FEC-9E28-C4C7-E0815C7C1C41}"/>
              </a:ext>
            </a:extLst>
          </p:cNvPr>
          <p:cNvSpPr txBox="1"/>
          <p:nvPr/>
        </p:nvSpPr>
        <p:spPr>
          <a:xfrm>
            <a:off x="695999" y="2122625"/>
            <a:ext cx="7129564" cy="3477875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GB" sz="2000" dirty="0"/>
              <a:t>If you believe your client could benefit from the HTC Helpline and they need to start a Universal Credit claim, you can recommend they have the following information ready:</a:t>
            </a:r>
          </a:p>
          <a:p>
            <a:endParaRPr lang="en-GB" sz="2000" dirty="0"/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GB" sz="2000" dirty="0"/>
              <a:t>Housing costs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GB" sz="2000" dirty="0"/>
              <a:t>Rental / Mortgage expenses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GB" sz="2000" dirty="0"/>
              <a:t>Details about legacy benefit awards (if applicable)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GB" sz="2000" dirty="0"/>
              <a:t>Income and savings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GB" sz="2000" dirty="0"/>
              <a:t>Bank account details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GB" sz="2000" dirty="0"/>
              <a:t>Childcare situation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GB" sz="2000" dirty="0"/>
              <a:t>Immigration status</a:t>
            </a:r>
          </a:p>
        </p:txBody>
      </p:sp>
    </p:spTree>
    <p:extLst>
      <p:ext uri="{BB962C8B-B14F-4D97-AF65-F5344CB8AC3E}">
        <p14:creationId xmlns:p14="http://schemas.microsoft.com/office/powerpoint/2010/main" val="10462871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9E2097-08D4-C957-5D95-0525FD0FD8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3002" y="862532"/>
            <a:ext cx="5400000" cy="615286"/>
          </a:xfrm>
        </p:spPr>
        <p:txBody>
          <a:bodyPr/>
          <a:lstStyle/>
          <a:p>
            <a:r>
              <a:rPr lang="en-GB" sz="3600" kern="100" dirty="0">
                <a:ea typeface="Aptos" panose="020B0004020202020204" pitchFamily="34" charset="0"/>
                <a:cs typeface="Times New Roman" panose="02020603050405020304" pitchFamily="18" charset="0"/>
              </a:rPr>
              <a:t>Summary</a:t>
            </a:r>
            <a:endParaRPr lang="en-GB" sz="36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244981-A696-ED9F-B976-88026C164F5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43002" y="1994253"/>
            <a:ext cx="7344068" cy="4415599"/>
          </a:xfrm>
          <a:noFill/>
          <a:ln>
            <a:solidFill>
              <a:schemeClr val="accent1"/>
            </a:solidFill>
          </a:ln>
        </p:spPr>
        <p:txBody>
          <a:bodyPr/>
          <a:lstStyle/>
          <a:p>
            <a:pPr marL="0" lvl="1" indent="0">
              <a:lnSpc>
                <a:spcPct val="115000"/>
              </a:lnSpc>
              <a:spcAft>
                <a:spcPts val="800"/>
              </a:spcAft>
              <a:buNone/>
            </a:pPr>
            <a:endParaRPr lang="en-GB" sz="900" b="1" kern="100" dirty="0">
              <a:ea typeface="Aptos" panose="020B0004020202020204" pitchFamily="34" charset="0"/>
              <a:cs typeface="Calibri" panose="020F0502020204030204" pitchFamily="34" charset="0"/>
            </a:endParaRPr>
          </a:p>
          <a:p>
            <a:pPr marL="0" lvl="1" indent="0">
              <a:lnSpc>
                <a:spcPct val="115000"/>
              </a:lnSpc>
              <a:spcAft>
                <a:spcPts val="800"/>
              </a:spcAft>
              <a:buNone/>
            </a:pPr>
            <a:r>
              <a:rPr lang="en-GB" sz="2000" b="1" kern="100" dirty="0">
                <a:ea typeface="Aptos" panose="020B0004020202020204" pitchFamily="34" charset="0"/>
                <a:cs typeface="Calibri" panose="020F0502020204030204" pitchFamily="34" charset="0"/>
              </a:rPr>
              <a:t>We </a:t>
            </a:r>
            <a:r>
              <a:rPr lang="en-GB" sz="2000" b="1" i="1" kern="100" dirty="0">
                <a:ea typeface="Aptos" panose="020B0004020202020204" pitchFamily="34" charset="0"/>
                <a:cs typeface="Calibri" panose="020F0502020204030204" pitchFamily="34" charset="0"/>
              </a:rPr>
              <a:t>can </a:t>
            </a:r>
            <a:r>
              <a:rPr lang="en-GB" sz="2000" b="1" kern="100" dirty="0">
                <a:ea typeface="Aptos" panose="020B0004020202020204" pitchFamily="34" charset="0"/>
                <a:cs typeface="Calibri" panose="020F0502020204030204" pitchFamily="34" charset="0"/>
              </a:rPr>
              <a:t>help with:</a:t>
            </a:r>
            <a:endParaRPr lang="en-GB" sz="2000" kern="100" dirty="0">
              <a:ea typeface="Aptos" panose="020B0004020202020204" pitchFamily="34" charset="0"/>
              <a:cs typeface="Calibri" panose="020F0502020204030204" pitchFamily="34" charset="0"/>
            </a:endParaRPr>
          </a:p>
          <a:p>
            <a:pPr marL="285750" indent="-285750">
              <a:lnSpc>
                <a:spcPct val="115000"/>
              </a:lnSpc>
              <a:spcAft>
                <a:spcPts val="800"/>
              </a:spcAft>
              <a:buFont typeface="Wingdings" panose="05000000000000000000" pitchFamily="2" charset="2"/>
              <a:buChar char="q"/>
            </a:pPr>
            <a:r>
              <a:rPr lang="en-GB" sz="2000" kern="100" dirty="0">
                <a:ea typeface="Aptos" panose="020B0004020202020204" pitchFamily="34" charset="0"/>
                <a:cs typeface="Calibri" panose="020F0502020204030204" pitchFamily="34" charset="0"/>
              </a:rPr>
              <a:t>People who need to make a new Universal Credit application.</a:t>
            </a:r>
          </a:p>
          <a:p>
            <a:pPr marL="285750" indent="-285750">
              <a:lnSpc>
                <a:spcPct val="115000"/>
              </a:lnSpc>
              <a:spcAft>
                <a:spcPts val="800"/>
              </a:spcAft>
              <a:buFont typeface="Wingdings" panose="05000000000000000000" pitchFamily="2" charset="2"/>
              <a:buChar char="q"/>
            </a:pPr>
            <a:r>
              <a:rPr lang="en-GB" sz="2000" kern="100" dirty="0">
                <a:ea typeface="Aptos" panose="020B0004020202020204" pitchFamily="34" charset="0"/>
                <a:cs typeface="Calibri" panose="020F0502020204030204" pitchFamily="34" charset="0"/>
              </a:rPr>
              <a:t>People on legacy benefits who need to switch to Universal Credit (Managed Migration).</a:t>
            </a:r>
          </a:p>
          <a:p>
            <a:pPr marL="285750" indent="-285750">
              <a:lnSpc>
                <a:spcPct val="115000"/>
              </a:lnSpc>
              <a:spcAft>
                <a:spcPts val="800"/>
              </a:spcAft>
              <a:buFont typeface="Wingdings" panose="05000000000000000000" pitchFamily="2" charset="2"/>
              <a:buChar char="q"/>
            </a:pPr>
            <a:r>
              <a:rPr lang="en-GB" sz="2000" kern="100" dirty="0">
                <a:ea typeface="Aptos" panose="020B0004020202020204" pitchFamily="34" charset="0"/>
                <a:cs typeface="Calibri" panose="020F0502020204030204" pitchFamily="34" charset="0"/>
              </a:rPr>
              <a:t>People who are in the process of applying for Universal Credit and need assistance.</a:t>
            </a:r>
          </a:p>
          <a:p>
            <a:pPr marL="285750" indent="-285750">
              <a:lnSpc>
                <a:spcPct val="115000"/>
              </a:lnSpc>
              <a:spcAft>
                <a:spcPts val="800"/>
              </a:spcAft>
              <a:buFont typeface="Wingdings" panose="05000000000000000000" pitchFamily="2" charset="2"/>
              <a:buChar char="q"/>
            </a:pPr>
            <a:endParaRPr lang="en-GB" sz="2000" kern="100" dirty="0">
              <a:ea typeface="Aptos" panose="020B0004020202020204" pitchFamily="34" charset="0"/>
              <a:cs typeface="Calibri" panose="020F0502020204030204" pitchFamily="34" charset="0"/>
            </a:endParaRPr>
          </a:p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en-GB" sz="2000" b="1" kern="100" dirty="0">
                <a:ea typeface="Aptos" panose="020B0004020202020204" pitchFamily="34" charset="0"/>
                <a:cs typeface="Calibri" panose="020F0502020204030204" pitchFamily="34" charset="0"/>
              </a:rPr>
              <a:t>Note:</a:t>
            </a:r>
            <a:r>
              <a:rPr lang="en-GB" sz="2000" kern="100" dirty="0">
                <a:ea typeface="Aptos" panose="020B0004020202020204" pitchFamily="34" charset="0"/>
                <a:cs typeface="Calibri" panose="020F0502020204030204" pitchFamily="34" charset="0"/>
              </a:rPr>
              <a:t> we only have resources to support clients up until their first full and correct payment of UC; UC clients beyond that are out of scope for the HTC service.</a:t>
            </a:r>
          </a:p>
        </p:txBody>
      </p:sp>
    </p:spTree>
    <p:extLst>
      <p:ext uri="{BB962C8B-B14F-4D97-AF65-F5344CB8AC3E}">
        <p14:creationId xmlns:p14="http://schemas.microsoft.com/office/powerpoint/2010/main" val="72332841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80372A-3639-4831-ADCA-90E8EB5C42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1399" y="803077"/>
            <a:ext cx="5400000" cy="448130"/>
          </a:xfrm>
        </p:spPr>
        <p:txBody>
          <a:bodyPr/>
          <a:lstStyle/>
          <a:p>
            <a:r>
              <a:rPr lang="en-GB" sz="3600" dirty="0"/>
              <a:t>Questions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60AD789-D5A7-643B-BE2E-AC4DB7670618}"/>
              </a:ext>
            </a:extLst>
          </p:cNvPr>
          <p:cNvSpPr txBox="1"/>
          <p:nvPr/>
        </p:nvSpPr>
        <p:spPr>
          <a:xfrm>
            <a:off x="871399" y="1580007"/>
            <a:ext cx="6507596" cy="1477328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GB" dirty="0">
                <a:latin typeface="+mj-lt"/>
                <a:cs typeface="Calibri" panose="020F0502020204030204" pitchFamily="34" charset="0"/>
              </a:rPr>
              <a:t>Citizens Advice Scotland Universal Credit Help to Claim Helpline: </a:t>
            </a:r>
            <a:r>
              <a:rPr lang="en-GB" b="1" dirty="0">
                <a:latin typeface="+mj-lt"/>
                <a:cs typeface="Calibri" panose="020F0502020204030204" pitchFamily="34" charset="0"/>
              </a:rPr>
              <a:t>0800 0232581</a:t>
            </a:r>
          </a:p>
          <a:p>
            <a:endParaRPr lang="en-GB" dirty="0">
              <a:latin typeface="+mj-lt"/>
              <a:cs typeface="Calibri" panose="020F0502020204030204" pitchFamily="34" charset="0"/>
            </a:endParaRPr>
          </a:p>
          <a:p>
            <a:r>
              <a:rPr lang="en-GB" dirty="0">
                <a:latin typeface="+mj-lt"/>
                <a:cs typeface="Calibri" panose="020F0502020204030204" pitchFamily="34" charset="0"/>
              </a:rPr>
              <a:t>Website: </a:t>
            </a:r>
            <a:r>
              <a:rPr lang="en-GB" dirty="0">
                <a:latin typeface="+mj-lt"/>
                <a:cs typeface="Calibri" panose="020F0502020204030204" pitchFamily="34" charset="0"/>
                <a:hlinkClick r:id="rId3"/>
              </a:rPr>
              <a:t>Help to Claim Universal Credit | Citizens Advice Scotland</a:t>
            </a:r>
            <a:endParaRPr lang="en-GB" dirty="0">
              <a:latin typeface="+mj-lt"/>
              <a:cs typeface="Calibri" panose="020F050202020403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5518045-0138-6130-1EB5-7ADD5BD78925}"/>
              </a:ext>
            </a:extLst>
          </p:cNvPr>
          <p:cNvSpPr txBox="1"/>
          <p:nvPr/>
        </p:nvSpPr>
        <p:spPr>
          <a:xfrm>
            <a:off x="871399" y="3301599"/>
            <a:ext cx="6507596" cy="923330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GB" dirty="0">
                <a:cs typeface="Calibri" panose="020F0502020204030204" pitchFamily="34" charset="0"/>
                <a:hlinkClick r:id="rId4"/>
              </a:rPr>
              <a:t>Facebook</a:t>
            </a:r>
            <a:endParaRPr lang="en-GB" dirty="0">
              <a:cs typeface="Calibri" panose="020F0502020204030204" pitchFamily="34" charset="0"/>
            </a:endParaRPr>
          </a:p>
          <a:p>
            <a:r>
              <a:rPr lang="en-GB" dirty="0">
                <a:cs typeface="Calibri" panose="020F0502020204030204" pitchFamily="34" charset="0"/>
                <a:hlinkClick r:id="rId5"/>
              </a:rPr>
              <a:t>LinkedIn</a:t>
            </a:r>
            <a:endParaRPr lang="en-GB" dirty="0">
              <a:cs typeface="Calibri" panose="020F0502020204030204" pitchFamily="34" charset="0"/>
            </a:endParaRPr>
          </a:p>
          <a:p>
            <a:r>
              <a:rPr lang="en-GB" dirty="0">
                <a:cs typeface="Calibri" panose="020F0502020204030204" pitchFamily="34" charset="0"/>
              </a:rPr>
              <a:t>X (Twitter): @CitAdviceScot</a:t>
            </a:r>
            <a:endParaRPr lang="en-GB" dirty="0">
              <a:ea typeface="Tahoma"/>
              <a:cs typeface="Calibri" panose="020F050202020403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9446735-40BE-F519-61B6-AC68EF99020E}"/>
              </a:ext>
            </a:extLst>
          </p:cNvPr>
          <p:cNvSpPr txBox="1"/>
          <p:nvPr/>
        </p:nvSpPr>
        <p:spPr>
          <a:xfrm>
            <a:off x="871399" y="4469194"/>
            <a:ext cx="6507596" cy="1200329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GB" dirty="0">
                <a:cs typeface="Calibri" panose="020F0502020204030204" pitchFamily="34" charset="0"/>
              </a:rPr>
              <a:t>Khira MacWatt, Project Officer</a:t>
            </a:r>
          </a:p>
          <a:p>
            <a:r>
              <a:rPr lang="en-GB" dirty="0">
                <a:solidFill>
                  <a:schemeClr val="accent1">
                    <a:lumMod val="75000"/>
                  </a:schemeClr>
                </a:solidFill>
                <a:cs typeface="Calibri" panose="020F0502020204030204" pitchFamily="34" charset="0"/>
              </a:rPr>
              <a:t>Khira.MacWatt@cas.org.uk</a:t>
            </a:r>
          </a:p>
          <a:p>
            <a:r>
              <a:rPr lang="en-GB">
                <a:cs typeface="Calibri" panose="020F0502020204030204" pitchFamily="34" charset="0"/>
              </a:rPr>
              <a:t>Jonathan </a:t>
            </a:r>
            <a:r>
              <a:rPr lang="en-GB" dirty="0">
                <a:cs typeface="Calibri" panose="020F0502020204030204" pitchFamily="34" charset="0"/>
              </a:rPr>
              <a:t>Boyd, Project Engagement Officer</a:t>
            </a:r>
            <a:r>
              <a:rPr lang="en-GB" dirty="0">
                <a:solidFill>
                  <a:schemeClr val="accent1">
                    <a:lumMod val="75000"/>
                  </a:schemeClr>
                </a:solidFill>
                <a:cs typeface="Calibri" panose="020F0502020204030204" pitchFamily="34" charset="0"/>
              </a:rPr>
              <a:t> Jonathan.Boyd@cas.org.uk</a:t>
            </a:r>
          </a:p>
        </p:txBody>
      </p:sp>
    </p:spTree>
    <p:extLst>
      <p:ext uri="{BB962C8B-B14F-4D97-AF65-F5344CB8AC3E}">
        <p14:creationId xmlns:p14="http://schemas.microsoft.com/office/powerpoint/2010/main" val="1605913437"/>
      </p:ext>
    </p:extLst>
  </p:cSld>
  <p:clrMapOvr>
    <a:masterClrMapping/>
  </p:clrMapOvr>
</p:sld>
</file>

<file path=ppt/theme/theme1.xml><?xml version="1.0" encoding="utf-8"?>
<a:theme xmlns:a="http://schemas.openxmlformats.org/drawingml/2006/main" name="CAS_PowerPoint template">
  <a:themeElements>
    <a:clrScheme name="Citizens Advice colour theme">
      <a:dk1>
        <a:srgbClr val="4A4A49"/>
      </a:dk1>
      <a:lt1>
        <a:sysClr val="window" lastClr="FFFFFF"/>
      </a:lt1>
      <a:dk2>
        <a:srgbClr val="44546A"/>
      </a:dk2>
      <a:lt2>
        <a:srgbClr val="E7E6E6"/>
      </a:lt2>
      <a:accent1>
        <a:srgbClr val="0052A1"/>
      </a:accent1>
      <a:accent2>
        <a:srgbClr val="00A5C2"/>
      </a:accent2>
      <a:accent3>
        <a:srgbClr val="008697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Citizens Advice font theme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AS_PowerPoint template.potx" id="{4AFAD547-9FFC-4E3E-A5BF-668772B78632}" vid="{038054CA-DAB7-4046-AD06-7563F757B69B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131</TotalTime>
  <Words>435</Words>
  <Application>Microsoft Office PowerPoint</Application>
  <PresentationFormat>Widescreen</PresentationFormat>
  <Paragraphs>74</Paragraphs>
  <Slides>9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5" baseType="lpstr">
      <vt:lpstr>Aptos</vt:lpstr>
      <vt:lpstr>Arial</vt:lpstr>
      <vt:lpstr>Calibri</vt:lpstr>
      <vt:lpstr>Tahoma</vt:lpstr>
      <vt:lpstr>Wingdings</vt:lpstr>
      <vt:lpstr>CAS_PowerPoint template</vt:lpstr>
      <vt:lpstr>Help to Claim Project  </vt:lpstr>
      <vt:lpstr>Our aim today</vt:lpstr>
      <vt:lpstr> </vt:lpstr>
      <vt:lpstr> </vt:lpstr>
      <vt:lpstr> </vt:lpstr>
      <vt:lpstr>PowerPoint Presentation</vt:lpstr>
      <vt:lpstr>Preparing a client for support     </vt:lpstr>
      <vt:lpstr>Summary</vt:lpstr>
      <vt:lpstr>Questions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Khira MacWatt</dc:creator>
  <cp:lastModifiedBy>Ryan Glass</cp:lastModifiedBy>
  <cp:revision>5</cp:revision>
  <dcterms:created xsi:type="dcterms:W3CDTF">2024-12-04T08:46:36Z</dcterms:created>
  <dcterms:modified xsi:type="dcterms:W3CDTF">2025-05-13T11:33:47Z</dcterms:modified>
</cp:coreProperties>
</file>